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6"/>
    <p:sldMasterId id="2147483653" r:id="rId7"/>
  </p:sldMasterIdLst>
  <p:notesMasterIdLst>
    <p:notesMasterId r:id="rId14"/>
  </p:notesMasterIdLst>
  <p:handoutMasterIdLst>
    <p:handoutMasterId r:id="rId15"/>
  </p:handoutMasterIdLst>
  <p:sldIdLst>
    <p:sldId id="282" r:id="rId8"/>
    <p:sldId id="5535" r:id="rId9"/>
    <p:sldId id="1094" r:id="rId10"/>
    <p:sldId id="5536" r:id="rId11"/>
    <p:sldId id="5537" r:id="rId12"/>
    <p:sldId id="279" r:id="rId13"/>
  </p:sldIdLst>
  <p:sldSz cx="9144000" cy="5143500" type="screen16x9"/>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1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D2F"/>
    <a:srgbClr val="FFFFCC"/>
    <a:srgbClr val="FFFF99"/>
    <a:srgbClr val="FFFFFF"/>
    <a:srgbClr val="50AAD2"/>
    <a:srgbClr val="000000"/>
    <a:srgbClr val="D1EBFF"/>
    <a:srgbClr val="0000FF"/>
    <a:srgbClr val="CCF2F5"/>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0" autoAdjust="0"/>
    <p:restoredTop sz="86410" autoAdjust="0"/>
  </p:normalViewPr>
  <p:slideViewPr>
    <p:cSldViewPr snapToGrid="0" showGuides="1">
      <p:cViewPr varScale="1">
        <p:scale>
          <a:sx n="125" d="100"/>
          <a:sy n="125" d="100"/>
        </p:scale>
        <p:origin x="108" y="27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snapToGrid="0">
      <p:cViewPr varScale="1">
        <p:scale>
          <a:sx n="82" d="100"/>
          <a:sy n="82" d="100"/>
        </p:scale>
        <p:origin x="-3948" y="-84"/>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5" Type="http://schemas.openxmlformats.org/officeDocument/2006/relationships/customXml" Target="../customXml/item5.xml"/><Relationship Id="rId15"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302" cy="493237"/>
          </a:xfrm>
          <a:prstGeom prst="rect">
            <a:avLst/>
          </a:prstGeom>
        </p:spPr>
        <p:txBody>
          <a:bodyPr vert="horz" lIns="90654" tIns="45327" rIns="90654" bIns="4532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890" y="0"/>
            <a:ext cx="2919302" cy="493237"/>
          </a:xfrm>
          <a:prstGeom prst="rect">
            <a:avLst/>
          </a:prstGeom>
        </p:spPr>
        <p:txBody>
          <a:bodyPr vert="horz" lIns="90654" tIns="45327" rIns="90654" bIns="45327" rtlCol="0"/>
          <a:lstStyle>
            <a:lvl1pPr algn="r">
              <a:defRPr sz="1200"/>
            </a:lvl1pPr>
          </a:lstStyle>
          <a:p>
            <a:fld id="{967B0B7A-0C6E-47C7-A1D0-E84AEEEE0DBF}" type="datetime1">
              <a:rPr kumimoji="1" lang="ja-JP" altLang="en-US" smtClean="0"/>
              <a:t>2026/9/10</a:t>
            </a:fld>
            <a:endParaRPr kumimoji="1" lang="ja-JP" altLang="en-US"/>
          </a:p>
        </p:txBody>
      </p:sp>
      <p:sp>
        <p:nvSpPr>
          <p:cNvPr id="4" name="フッター プレースホルダー 3"/>
          <p:cNvSpPr>
            <a:spLocks noGrp="1"/>
          </p:cNvSpPr>
          <p:nvPr>
            <p:ph type="ftr" sz="quarter" idx="2"/>
          </p:nvPr>
        </p:nvSpPr>
        <p:spPr>
          <a:xfrm>
            <a:off x="0" y="9371501"/>
            <a:ext cx="2919302" cy="493236"/>
          </a:xfrm>
          <a:prstGeom prst="rect">
            <a:avLst/>
          </a:prstGeom>
        </p:spPr>
        <p:txBody>
          <a:bodyPr vert="horz" lIns="90654" tIns="45327" rIns="90654" bIns="4532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890" y="9371501"/>
            <a:ext cx="2919302" cy="493236"/>
          </a:xfrm>
          <a:prstGeom prst="rect">
            <a:avLst/>
          </a:prstGeom>
        </p:spPr>
        <p:txBody>
          <a:bodyPr vert="horz" lIns="90654" tIns="45327" rIns="90654" bIns="45327" rtlCol="0" anchor="b"/>
          <a:lstStyle>
            <a:lvl1pPr algn="r">
              <a:defRPr sz="1200"/>
            </a:lvl1pPr>
          </a:lstStyle>
          <a:p>
            <a:fld id="{07BA5CDD-154D-8D42-8072-642E83DEE3FE}" type="slidenum">
              <a:rPr kumimoji="1" lang="ja-JP" altLang="en-US" smtClean="0"/>
              <a:t>‹#›</a:t>
            </a:fld>
            <a:endParaRPr kumimoji="1" lang="ja-JP" altLang="en-US"/>
          </a:p>
        </p:txBody>
      </p:sp>
    </p:spTree>
    <p:extLst>
      <p:ext uri="{BB962C8B-B14F-4D97-AF65-F5344CB8AC3E}">
        <p14:creationId xmlns:p14="http://schemas.microsoft.com/office/powerpoint/2010/main" val="40538801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302" cy="493237"/>
          </a:xfrm>
          <a:prstGeom prst="rect">
            <a:avLst/>
          </a:prstGeom>
        </p:spPr>
        <p:txBody>
          <a:bodyPr vert="horz" lIns="90654" tIns="45327" rIns="90654" bIns="45327" rtlCol="0"/>
          <a:lstStyle>
            <a:lvl1pPr algn="l">
              <a:defRPr sz="1200"/>
            </a:lvl1pPr>
          </a:lstStyle>
          <a:p>
            <a:endParaRPr kumimoji="1" lang="ja-JP" altLang="en-US"/>
          </a:p>
        </p:txBody>
      </p:sp>
      <p:sp>
        <p:nvSpPr>
          <p:cNvPr id="3" name="Date Placeholder 2"/>
          <p:cNvSpPr>
            <a:spLocks noGrp="1"/>
          </p:cNvSpPr>
          <p:nvPr>
            <p:ph type="dt" idx="1"/>
          </p:nvPr>
        </p:nvSpPr>
        <p:spPr>
          <a:xfrm>
            <a:off x="3814890" y="0"/>
            <a:ext cx="2919302" cy="493237"/>
          </a:xfrm>
          <a:prstGeom prst="rect">
            <a:avLst/>
          </a:prstGeom>
        </p:spPr>
        <p:txBody>
          <a:bodyPr vert="horz" lIns="90654" tIns="45327" rIns="90654" bIns="45327" rtlCol="0"/>
          <a:lstStyle>
            <a:lvl1pPr algn="r">
              <a:defRPr sz="1200"/>
            </a:lvl1pPr>
          </a:lstStyle>
          <a:p>
            <a:fld id="{E837D276-EAE2-40F5-880D-7265138F8145}" type="datetime1">
              <a:rPr kumimoji="1" lang="ja-JP" altLang="en-US" smtClean="0"/>
              <a:t>2026/9/10</a:t>
            </a:fld>
            <a:endParaRPr kumimoji="1" lang="ja-JP" altLang="en-US"/>
          </a:p>
        </p:txBody>
      </p:sp>
      <p:sp>
        <p:nvSpPr>
          <p:cNvPr id="4" name="Slide Image Placeholder 3"/>
          <p:cNvSpPr>
            <a:spLocks noGrp="1" noRot="1" noChangeAspect="1"/>
          </p:cNvSpPr>
          <p:nvPr>
            <p:ph type="sldImg" idx="2"/>
          </p:nvPr>
        </p:nvSpPr>
        <p:spPr>
          <a:xfrm>
            <a:off x="82550" y="741363"/>
            <a:ext cx="6572250" cy="3697287"/>
          </a:xfrm>
          <a:prstGeom prst="rect">
            <a:avLst/>
          </a:prstGeom>
          <a:noFill/>
          <a:ln w="12700">
            <a:solidFill>
              <a:prstClr val="black"/>
            </a:solidFill>
          </a:ln>
        </p:spPr>
        <p:txBody>
          <a:bodyPr vert="horz" lIns="90654" tIns="45327" rIns="90654" bIns="45327" rtlCol="0" anchor="ctr"/>
          <a:lstStyle/>
          <a:p>
            <a:endParaRPr lang="ja-JP" altLang="en-US"/>
          </a:p>
        </p:txBody>
      </p:sp>
      <p:sp>
        <p:nvSpPr>
          <p:cNvPr id="5" name="Notes Placeholder 4"/>
          <p:cNvSpPr>
            <a:spLocks noGrp="1"/>
          </p:cNvSpPr>
          <p:nvPr>
            <p:ph type="body" sz="quarter" idx="3"/>
          </p:nvPr>
        </p:nvSpPr>
        <p:spPr>
          <a:xfrm>
            <a:off x="674048" y="4686538"/>
            <a:ext cx="5387667" cy="4439132"/>
          </a:xfrm>
          <a:prstGeom prst="rect">
            <a:avLst/>
          </a:prstGeom>
        </p:spPr>
        <p:txBody>
          <a:bodyPr vert="horz" lIns="90654" tIns="45327" rIns="90654" bIns="45327" rtlCol="0">
            <a:normAutofit/>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6" name="Footer Placeholder 5"/>
          <p:cNvSpPr>
            <a:spLocks noGrp="1"/>
          </p:cNvSpPr>
          <p:nvPr>
            <p:ph type="ftr" sz="quarter" idx="4"/>
          </p:nvPr>
        </p:nvSpPr>
        <p:spPr>
          <a:xfrm>
            <a:off x="0" y="9371501"/>
            <a:ext cx="2919302" cy="493236"/>
          </a:xfrm>
          <a:prstGeom prst="rect">
            <a:avLst/>
          </a:prstGeom>
        </p:spPr>
        <p:txBody>
          <a:bodyPr vert="horz" lIns="90654" tIns="45327" rIns="90654" bIns="45327"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14890" y="9371501"/>
            <a:ext cx="2919302" cy="493236"/>
          </a:xfrm>
          <a:prstGeom prst="rect">
            <a:avLst/>
          </a:prstGeom>
        </p:spPr>
        <p:txBody>
          <a:bodyPr vert="horz" lIns="90654" tIns="45327" rIns="90654" bIns="45327" rtlCol="0" anchor="b"/>
          <a:lstStyle>
            <a:lvl1pPr algn="r">
              <a:defRPr sz="1200"/>
            </a:lvl1pPr>
          </a:lstStyle>
          <a:p>
            <a:fld id="{561CE166-192F-4404-B9C2-23DECF29ED25}" type="slidenum">
              <a:rPr kumimoji="1" lang="ja-JP" altLang="en-US" smtClean="0"/>
              <a:pPr/>
              <a:t>‹#›</a:t>
            </a:fld>
            <a:endParaRPr kumimoji="1" lang="ja-JP" altLang="en-US"/>
          </a:p>
        </p:txBody>
      </p:sp>
    </p:spTree>
    <p:extLst>
      <p:ext uri="{BB962C8B-B14F-4D97-AF65-F5344CB8AC3E}">
        <p14:creationId xmlns:p14="http://schemas.microsoft.com/office/powerpoint/2010/main" val="1694059241"/>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fld id="{E837D276-EAE2-40F5-880D-7265138F8145}" type="datetime1">
              <a:rPr kumimoji="1" lang="ja-JP" altLang="en-US" smtClean="0"/>
              <a:t>2026/9/10</a:t>
            </a:fld>
            <a:endParaRPr kumimoji="1" lang="ja-JP" altLang="en-US"/>
          </a:p>
        </p:txBody>
      </p:sp>
      <p:sp>
        <p:nvSpPr>
          <p:cNvPr id="5" name="スライド番号プレースホルダー 4"/>
          <p:cNvSpPr>
            <a:spLocks noGrp="1"/>
          </p:cNvSpPr>
          <p:nvPr>
            <p:ph type="sldNum" sz="quarter" idx="5"/>
          </p:nvPr>
        </p:nvSpPr>
        <p:spPr/>
        <p:txBody>
          <a:bodyPr/>
          <a:lstStyle/>
          <a:p>
            <a:fld id="{561CE166-192F-4404-B9C2-23DECF29ED25}" type="slidenum">
              <a:rPr kumimoji="1" lang="ja-JP" altLang="en-US" smtClean="0"/>
              <a:pPr/>
              <a:t>1</a:t>
            </a:fld>
            <a:endParaRPr kumimoji="1" lang="ja-JP" altLang="en-US"/>
          </a:p>
        </p:txBody>
      </p:sp>
    </p:spTree>
    <p:extLst>
      <p:ext uri="{BB962C8B-B14F-4D97-AF65-F5344CB8AC3E}">
        <p14:creationId xmlns:p14="http://schemas.microsoft.com/office/powerpoint/2010/main" val="153704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buFont typeface="Wingdings" panose="05000000000000000000" pitchFamily="2" charset="2"/>
              <a:buNone/>
            </a:pPr>
            <a:endParaRPr kumimoji="1" lang="ja-JP" altLang="en-US" dirty="0"/>
          </a:p>
        </p:txBody>
      </p:sp>
      <p:sp>
        <p:nvSpPr>
          <p:cNvPr id="4" name="日付プレースホルダー 3"/>
          <p:cNvSpPr>
            <a:spLocks noGrp="1"/>
          </p:cNvSpPr>
          <p:nvPr>
            <p:ph type="dt" idx="10"/>
          </p:nvPr>
        </p:nvSpPr>
        <p:spPr/>
        <p:txBody>
          <a:bodyPr/>
          <a:lstStyle/>
          <a:p>
            <a:fld id="{A88B2046-C1F7-4AD6-93CA-435B55F8C243}" type="datetime1">
              <a:rPr lang="ja-JP" altLang="en-US" smtClean="0">
                <a:solidFill>
                  <a:prstClr val="black"/>
                </a:solidFill>
              </a:rPr>
              <a:pPr/>
              <a:t>2026/9/10</a:t>
            </a:fld>
            <a:endParaRPr lang="ja-JP" altLang="en-US">
              <a:solidFill>
                <a:prstClr val="black"/>
              </a:solidFill>
            </a:endParaRPr>
          </a:p>
        </p:txBody>
      </p:sp>
      <p:sp>
        <p:nvSpPr>
          <p:cNvPr id="5" name="スライド番号プレースホルダー 4"/>
          <p:cNvSpPr>
            <a:spLocks noGrp="1"/>
          </p:cNvSpPr>
          <p:nvPr>
            <p:ph type="sldNum" sz="quarter" idx="11"/>
          </p:nvPr>
        </p:nvSpPr>
        <p:spPr/>
        <p:txBody>
          <a:bodyPr/>
          <a:lstStyle/>
          <a:p>
            <a:fld id="{561CE166-192F-4404-B9C2-23DECF29ED25}" type="slidenum">
              <a:rPr lang="ja-JP" altLang="en-US" smtClean="0">
                <a:solidFill>
                  <a:prstClr val="black"/>
                </a:solidFill>
              </a:rPr>
              <a:pPr/>
              <a:t>2</a:t>
            </a:fld>
            <a:endParaRPr lang="ja-JP" altLang="en-US">
              <a:solidFill>
                <a:prstClr val="black"/>
              </a:solidFill>
            </a:endParaRPr>
          </a:p>
        </p:txBody>
      </p:sp>
    </p:spTree>
    <p:extLst>
      <p:ext uri="{BB962C8B-B14F-4D97-AF65-F5344CB8AC3E}">
        <p14:creationId xmlns:p14="http://schemas.microsoft.com/office/powerpoint/2010/main" val="3989837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5486E0-FF3A-4B2E-9797-FAFF285E2967}" type="datetime1">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2026/9/10</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CE166-192F-4404-B9C2-23DECF29ED25}"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888125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5486E0-FF3A-4B2E-9797-FAFF285E2967}" type="datetime1">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2026/9/10</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CE166-192F-4404-B9C2-23DECF29ED25}"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211992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5486E0-FF3A-4B2E-9797-FAFF285E2967}" type="datetime1">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2026/9/10</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CE166-192F-4404-B9C2-23DECF29ED25}"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782008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fld id="{E837D276-EAE2-40F5-880D-7265138F8145}" type="datetime1">
              <a:rPr kumimoji="1" lang="ja-JP" altLang="en-US" smtClean="0"/>
              <a:t>2026/9/10</a:t>
            </a:fld>
            <a:endParaRPr kumimoji="1" lang="ja-JP" altLang="en-US"/>
          </a:p>
        </p:txBody>
      </p:sp>
      <p:sp>
        <p:nvSpPr>
          <p:cNvPr id="5" name="スライド番号プレースホルダー 4"/>
          <p:cNvSpPr>
            <a:spLocks noGrp="1"/>
          </p:cNvSpPr>
          <p:nvPr>
            <p:ph type="sldNum" sz="quarter" idx="5"/>
          </p:nvPr>
        </p:nvSpPr>
        <p:spPr/>
        <p:txBody>
          <a:bodyPr/>
          <a:lstStyle/>
          <a:p>
            <a:fld id="{561CE166-192F-4404-B9C2-23DECF29ED25}" type="slidenum">
              <a:rPr kumimoji="1" lang="ja-JP" altLang="en-US" smtClean="0"/>
              <a:pPr/>
              <a:t>6</a:t>
            </a:fld>
            <a:endParaRPr kumimoji="1" lang="ja-JP" altLang="en-US"/>
          </a:p>
        </p:txBody>
      </p:sp>
    </p:spTree>
    <p:extLst>
      <p:ext uri="{BB962C8B-B14F-4D97-AF65-F5344CB8AC3E}">
        <p14:creationId xmlns:p14="http://schemas.microsoft.com/office/powerpoint/2010/main" val="1917958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1">
    <p:spTree>
      <p:nvGrpSpPr>
        <p:cNvPr id="1" name=""/>
        <p:cNvGrpSpPr/>
        <p:nvPr/>
      </p:nvGrpSpPr>
      <p:grpSpPr>
        <a:xfrm>
          <a:off x="0" y="0"/>
          <a:ext cx="0" cy="0"/>
          <a:chOff x="0" y="0"/>
          <a:chExt cx="0" cy="0"/>
        </a:xfrm>
      </p:grpSpPr>
      <p:pic>
        <p:nvPicPr>
          <p:cNvPr id="6" name="図 5"/>
          <p:cNvPicPr>
            <a:picLocks noChangeAspect="1"/>
          </p:cNvPicPr>
          <p:nvPr userDrawn="1"/>
        </p:nvPicPr>
        <p:blipFill rotWithShape="1">
          <a:blip r:embed="rId2">
            <a:extLst>
              <a:ext uri="{28A0092B-C50C-407E-A947-70E740481C1C}">
                <a14:useLocalDpi xmlns:a14="http://schemas.microsoft.com/office/drawing/2010/main" val="0"/>
              </a:ext>
            </a:extLst>
          </a:blip>
          <a:srcRect b="11884"/>
          <a:stretch/>
        </p:blipFill>
        <p:spPr>
          <a:xfrm>
            <a:off x="27" y="536715"/>
            <a:ext cx="9143999" cy="4532243"/>
          </a:xfrm>
          <a:prstGeom prst="rect">
            <a:avLst/>
          </a:prstGeom>
        </p:spPr>
      </p:pic>
      <p:sp>
        <p:nvSpPr>
          <p:cNvPr id="2" name="タイトル 1"/>
          <p:cNvSpPr>
            <a:spLocks noGrp="1"/>
          </p:cNvSpPr>
          <p:nvPr>
            <p:ph type="ctrTitle"/>
          </p:nvPr>
        </p:nvSpPr>
        <p:spPr>
          <a:xfrm>
            <a:off x="431999" y="764640"/>
            <a:ext cx="6480000" cy="637596"/>
          </a:xfrm>
        </p:spPr>
        <p:txBody>
          <a:bodyPr anchor="t" anchorCtr="0">
            <a:normAutofit/>
          </a:bodyPr>
          <a:lstStyle>
            <a:lvl1pPr algn="l">
              <a:defRPr sz="2400">
                <a:solidFill>
                  <a:srgbClr val="000000"/>
                </a:solidFill>
                <a:latin typeface="+mj-ea"/>
                <a:ea typeface="+mj-ea"/>
              </a:defRPr>
            </a:lvl1pPr>
          </a:lstStyle>
          <a:p>
            <a:r>
              <a:rPr kumimoji="1" lang="ja-JP" altLang="en-US"/>
              <a:t>マスター タイトルの書式設定</a:t>
            </a:r>
            <a:endParaRPr kumimoji="1" lang="ja-JP" altLang="en-US" dirty="0"/>
          </a:p>
        </p:txBody>
      </p:sp>
      <p:grpSp>
        <p:nvGrpSpPr>
          <p:cNvPr id="22" name="図形グループ 21"/>
          <p:cNvGrpSpPr/>
          <p:nvPr userDrawn="1"/>
        </p:nvGrpSpPr>
        <p:grpSpPr>
          <a:xfrm>
            <a:off x="-324544" y="-236561"/>
            <a:ext cx="9793088" cy="4939197"/>
            <a:chOff x="-324544" y="-315416"/>
            <a:chExt cx="9793088" cy="6585596"/>
          </a:xfrm>
        </p:grpSpPr>
        <p:cxnSp>
          <p:nvCxnSpPr>
            <p:cNvPr id="23" name="直線コネクタ 22"/>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961548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60000" y="140327"/>
            <a:ext cx="6928696" cy="305137"/>
          </a:xfrm>
        </p:spPr>
        <p:txBody>
          <a:bodyPr/>
          <a:lstStyle>
            <a:lvl1pPr>
              <a:defRPr>
                <a:solidFill>
                  <a:schemeClr val="bg2"/>
                </a:solidFill>
                <a:latin typeface="Meiryo UI" pitchFamily="50" charset="-128"/>
                <a:ea typeface="Meiryo UI" pitchFamily="50" charset="-128"/>
                <a:cs typeface="Meiryo UI" pitchFamily="50" charset="-128"/>
              </a:defRPr>
            </a:lvl1pPr>
          </a:lstStyle>
          <a:p>
            <a:r>
              <a:rPr kumimoji="1" lang="ja-JP" altLang="en-US"/>
              <a:t>マスター タイトルの書式設定</a:t>
            </a:r>
            <a:endParaRPr kumimoji="1" lang="ja-JP" altLang="en-US" dirty="0"/>
          </a:p>
        </p:txBody>
      </p:sp>
      <p:sp>
        <p:nvSpPr>
          <p:cNvPr id="14" name="テキスト プレースホルダ 2"/>
          <p:cNvSpPr>
            <a:spLocks noGrp="1"/>
          </p:cNvSpPr>
          <p:nvPr>
            <p:ph idx="13"/>
          </p:nvPr>
        </p:nvSpPr>
        <p:spPr>
          <a:xfrm>
            <a:off x="403329" y="897564"/>
            <a:ext cx="8424000" cy="3805071"/>
          </a:xfrm>
          <a:prstGeom prst="rect">
            <a:avLst/>
          </a:prstGeom>
        </p:spPr>
        <p:txBody>
          <a:bodyPr vert="horz" lIns="0" tIns="0" rIns="91440" bIns="45720" rtlCol="0">
            <a:normAutofit/>
          </a:bodyPr>
          <a:lstStyle>
            <a:lvl1pPr>
              <a:defRPr>
                <a:solidFill>
                  <a:schemeClr val="bg2"/>
                </a:solidFill>
                <a:latin typeface="Meiryo UI" pitchFamily="50" charset="-128"/>
                <a:ea typeface="Meiryo UI" pitchFamily="50" charset="-128"/>
                <a:cs typeface="Meiryo UI" pitchFamily="50" charset="-128"/>
              </a:defRPr>
            </a:lvl1pPr>
            <a:lvl2pPr>
              <a:defRPr>
                <a:solidFill>
                  <a:schemeClr val="bg2"/>
                </a:solidFill>
                <a:latin typeface="Meiryo UI" pitchFamily="50" charset="-128"/>
                <a:ea typeface="Meiryo UI" pitchFamily="50" charset="-128"/>
                <a:cs typeface="Meiryo UI" pitchFamily="50" charset="-128"/>
              </a:defRPr>
            </a:lvl2pPr>
            <a:lvl3pPr>
              <a:defRPr>
                <a:solidFill>
                  <a:schemeClr val="bg2"/>
                </a:solidFill>
                <a:latin typeface="Meiryo UI" pitchFamily="50" charset="-128"/>
                <a:ea typeface="Meiryo UI" pitchFamily="50" charset="-128"/>
                <a:cs typeface="Meiryo UI" pitchFamily="50" charset="-128"/>
              </a:defRPr>
            </a:lvl3pPr>
            <a:lvl4pPr>
              <a:defRPr>
                <a:solidFill>
                  <a:schemeClr val="bg2"/>
                </a:solidFill>
                <a:latin typeface="Meiryo UI" pitchFamily="50" charset="-128"/>
                <a:ea typeface="Meiryo UI" pitchFamily="50" charset="-128"/>
                <a:cs typeface="Meiryo UI" pitchFamily="50" charset="-128"/>
              </a:defRPr>
            </a:lvl4pPr>
            <a:lvl5pPr>
              <a:defRPr>
                <a:solidFill>
                  <a:schemeClr val="bg2"/>
                </a:solidFill>
                <a:latin typeface="Meiryo UI" pitchFamily="50" charset="-128"/>
                <a:ea typeface="Meiryo UI" pitchFamily="50" charset="-128"/>
                <a:cs typeface="Meiryo UI" pitchFamily="50" charset="-128"/>
              </a:defRPr>
            </a:lvl5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a:ln>
                  <a:noFill/>
                </a:ln>
                <a:solidFill>
                  <a:srgbClr val="007DAF"/>
                </a:solidFill>
                <a:effectLst/>
                <a:uLnTx/>
                <a:uFillTx/>
                <a:latin typeface="+mn-lt"/>
                <a:ea typeface="+mn-ea"/>
                <a:cs typeface="+mn-cs"/>
              </a:rPr>
              <a:t>マスター テキストの書式設定</a:t>
            </a:r>
          </a:p>
          <a:p>
            <a:pPr marL="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a:ln>
                  <a:noFill/>
                </a:ln>
                <a:solidFill>
                  <a:srgbClr val="007DAF"/>
                </a:solidFill>
                <a:effectLst/>
                <a:uLnTx/>
                <a:uFillTx/>
                <a:latin typeface="+mn-lt"/>
                <a:ea typeface="+mn-ea"/>
                <a:cs typeface="+mn-cs"/>
              </a:rPr>
              <a:t>第 </a:t>
            </a:r>
            <a:r>
              <a:rPr kumimoji="1" lang="en-US" altLang="ja-JP" sz="2000" b="0" i="0" u="none" strike="noStrike" kern="1200" cap="none" spc="0" normalizeH="0" baseline="0" noProof="0">
                <a:ln>
                  <a:noFill/>
                </a:ln>
                <a:solidFill>
                  <a:srgbClr val="007DAF"/>
                </a:solidFill>
                <a:effectLst/>
                <a:uLnTx/>
                <a:uFillTx/>
                <a:latin typeface="+mn-lt"/>
                <a:ea typeface="+mn-ea"/>
                <a:cs typeface="+mn-cs"/>
              </a:rPr>
              <a:t>2 </a:t>
            </a:r>
            <a:r>
              <a:rPr kumimoji="1" lang="ja-JP" altLang="en-US" sz="2000" b="0" i="0" u="none" strike="noStrike" kern="1200" cap="none" spc="0" normalizeH="0" baseline="0" noProof="0">
                <a:ln>
                  <a:noFill/>
                </a:ln>
                <a:solidFill>
                  <a:srgbClr val="007DAF"/>
                </a:solidFill>
                <a:effectLst/>
                <a:uLnTx/>
                <a:uFillTx/>
                <a:latin typeface="+mn-lt"/>
                <a:ea typeface="+mn-ea"/>
                <a:cs typeface="+mn-cs"/>
              </a:rPr>
              <a:t>レベル</a:t>
            </a:r>
          </a:p>
          <a:p>
            <a:pPr marL="0" marR="0" lvl="2"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a:ln>
                  <a:noFill/>
                </a:ln>
                <a:solidFill>
                  <a:srgbClr val="007DAF"/>
                </a:solidFill>
                <a:effectLst/>
                <a:uLnTx/>
                <a:uFillTx/>
                <a:latin typeface="+mn-lt"/>
                <a:ea typeface="+mn-ea"/>
                <a:cs typeface="+mn-cs"/>
              </a:rPr>
              <a:t>第 </a:t>
            </a:r>
            <a:r>
              <a:rPr kumimoji="1" lang="en-US" altLang="ja-JP" sz="2000" b="0" i="0" u="none" strike="noStrike" kern="1200" cap="none" spc="0" normalizeH="0" baseline="0" noProof="0">
                <a:ln>
                  <a:noFill/>
                </a:ln>
                <a:solidFill>
                  <a:srgbClr val="007DAF"/>
                </a:solidFill>
                <a:effectLst/>
                <a:uLnTx/>
                <a:uFillTx/>
                <a:latin typeface="+mn-lt"/>
                <a:ea typeface="+mn-ea"/>
                <a:cs typeface="+mn-cs"/>
              </a:rPr>
              <a:t>3 </a:t>
            </a:r>
            <a:r>
              <a:rPr kumimoji="1" lang="ja-JP" altLang="en-US" sz="2000" b="0" i="0" u="none" strike="noStrike" kern="1200" cap="none" spc="0" normalizeH="0" baseline="0" noProof="0">
                <a:ln>
                  <a:noFill/>
                </a:ln>
                <a:solidFill>
                  <a:srgbClr val="007DAF"/>
                </a:solidFill>
                <a:effectLst/>
                <a:uLnTx/>
                <a:uFillTx/>
                <a:latin typeface="+mn-lt"/>
                <a:ea typeface="+mn-ea"/>
                <a:cs typeface="+mn-cs"/>
              </a:rPr>
              <a:t>レベル</a:t>
            </a:r>
          </a:p>
          <a:p>
            <a:pPr marL="0" marR="0" lvl="3"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a:ln>
                  <a:noFill/>
                </a:ln>
                <a:solidFill>
                  <a:srgbClr val="007DAF"/>
                </a:solidFill>
                <a:effectLst/>
                <a:uLnTx/>
                <a:uFillTx/>
                <a:latin typeface="+mn-lt"/>
                <a:ea typeface="+mn-ea"/>
                <a:cs typeface="+mn-cs"/>
              </a:rPr>
              <a:t>第 </a:t>
            </a:r>
            <a:r>
              <a:rPr kumimoji="1" lang="en-US" altLang="ja-JP" sz="2000" b="0" i="0" u="none" strike="noStrike" kern="1200" cap="none" spc="0" normalizeH="0" baseline="0" noProof="0">
                <a:ln>
                  <a:noFill/>
                </a:ln>
                <a:solidFill>
                  <a:srgbClr val="007DAF"/>
                </a:solidFill>
                <a:effectLst/>
                <a:uLnTx/>
                <a:uFillTx/>
                <a:latin typeface="+mn-lt"/>
                <a:ea typeface="+mn-ea"/>
                <a:cs typeface="+mn-cs"/>
              </a:rPr>
              <a:t>4 </a:t>
            </a:r>
            <a:r>
              <a:rPr kumimoji="1" lang="ja-JP" altLang="en-US" sz="2000" b="0" i="0" u="none" strike="noStrike" kern="1200" cap="none" spc="0" normalizeH="0" baseline="0" noProof="0">
                <a:ln>
                  <a:noFill/>
                </a:ln>
                <a:solidFill>
                  <a:srgbClr val="007DAF"/>
                </a:solidFill>
                <a:effectLst/>
                <a:uLnTx/>
                <a:uFillTx/>
                <a:latin typeface="+mn-lt"/>
                <a:ea typeface="+mn-ea"/>
                <a:cs typeface="+mn-cs"/>
              </a:rPr>
              <a:t>レベル</a:t>
            </a:r>
          </a:p>
          <a:p>
            <a:pPr marL="0" marR="0" lvl="4"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a:ln>
                  <a:noFill/>
                </a:ln>
                <a:solidFill>
                  <a:srgbClr val="007DAF"/>
                </a:solidFill>
                <a:effectLst/>
                <a:uLnTx/>
                <a:uFillTx/>
                <a:latin typeface="+mn-lt"/>
                <a:ea typeface="+mn-ea"/>
                <a:cs typeface="+mn-cs"/>
              </a:rPr>
              <a:t>第 </a:t>
            </a:r>
            <a:r>
              <a:rPr kumimoji="1" lang="en-US" altLang="ja-JP" sz="2000" b="0" i="0" u="none" strike="noStrike" kern="1200" cap="none" spc="0" normalizeH="0" baseline="0" noProof="0">
                <a:ln>
                  <a:noFill/>
                </a:ln>
                <a:solidFill>
                  <a:srgbClr val="007DAF"/>
                </a:solidFill>
                <a:effectLst/>
                <a:uLnTx/>
                <a:uFillTx/>
                <a:latin typeface="+mn-lt"/>
                <a:ea typeface="+mn-ea"/>
                <a:cs typeface="+mn-cs"/>
              </a:rPr>
              <a:t>5 </a:t>
            </a:r>
            <a:r>
              <a:rPr kumimoji="1" lang="ja-JP" altLang="en-US" sz="2000" b="0" i="0" u="none" strike="noStrike" kern="1200" cap="none" spc="0" normalizeH="0" baseline="0" noProof="0">
                <a:ln>
                  <a:noFill/>
                </a:ln>
                <a:solidFill>
                  <a:srgbClr val="007DAF"/>
                </a:solidFill>
                <a:effectLst/>
                <a:uLnTx/>
                <a:uFillTx/>
                <a:latin typeface="+mn-lt"/>
                <a:ea typeface="+mn-ea"/>
                <a:cs typeface="+mn-cs"/>
              </a:rPr>
              <a:t>レベル</a:t>
            </a:r>
            <a:endParaRPr kumimoji="1" lang="ja-JP" altLang="en-US" sz="1400" b="0" i="0" u="none" strike="noStrike" kern="1200" cap="none" spc="0" normalizeH="0" baseline="0" noProof="0" dirty="0">
              <a:ln>
                <a:noFill/>
              </a:ln>
              <a:solidFill>
                <a:srgbClr val="4C4948"/>
              </a:solidFill>
              <a:effectLst/>
              <a:uLnTx/>
              <a:uFillTx/>
              <a:latin typeface="+mn-lt"/>
              <a:ea typeface="+mn-ea"/>
              <a:cs typeface="+mn-cs"/>
            </a:endParaRPr>
          </a:p>
        </p:txBody>
      </p:sp>
      <p:grpSp>
        <p:nvGrpSpPr>
          <p:cNvPr id="15" name="図形グループ 14"/>
          <p:cNvGrpSpPr/>
          <p:nvPr userDrawn="1"/>
        </p:nvGrpSpPr>
        <p:grpSpPr>
          <a:xfrm>
            <a:off x="-324544" y="-236562"/>
            <a:ext cx="9793088" cy="4939197"/>
            <a:chOff x="-324544" y="-315416"/>
            <a:chExt cx="9793088" cy="6585596"/>
          </a:xfrm>
        </p:grpSpPr>
        <p:cxnSp>
          <p:nvCxnSpPr>
            <p:cNvPr id="23" name="直線コネクタ 22"/>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cxnSp>
        <p:nvCxnSpPr>
          <p:cNvPr id="11" name="直線コネクタ 10"/>
          <p:cNvCxnSpPr/>
          <p:nvPr userDrawn="1"/>
        </p:nvCxnSpPr>
        <p:spPr>
          <a:xfrm>
            <a:off x="0" y="632654"/>
            <a:ext cx="9144000" cy="1"/>
          </a:xfrm>
          <a:prstGeom prst="line">
            <a:avLst/>
          </a:prstGeom>
          <a:ln w="44450" cmpd="dbl">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表紙1">
    <p:spTree>
      <p:nvGrpSpPr>
        <p:cNvPr id="1" name=""/>
        <p:cNvGrpSpPr/>
        <p:nvPr/>
      </p:nvGrpSpPr>
      <p:grpSpPr>
        <a:xfrm>
          <a:off x="0" y="0"/>
          <a:ext cx="0" cy="0"/>
          <a:chOff x="0" y="0"/>
          <a:chExt cx="0" cy="0"/>
        </a:xfrm>
      </p:grpSpPr>
      <p:pic>
        <p:nvPicPr>
          <p:cNvPr id="4" name="図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523759"/>
            <a:ext cx="6697026" cy="2619741"/>
          </a:xfrm>
          <a:prstGeom prst="rect">
            <a:avLst/>
          </a:prstGeom>
        </p:spPr>
      </p:pic>
      <p:pic>
        <p:nvPicPr>
          <p:cNvPr id="16" name="図 1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821240" y="2523759"/>
            <a:ext cx="6324600" cy="2619741"/>
          </a:xfrm>
          <a:prstGeom prst="rect">
            <a:avLst/>
          </a:prstGeom>
        </p:spPr>
      </p:pic>
      <p:grpSp>
        <p:nvGrpSpPr>
          <p:cNvPr id="22" name="図形グループ 21"/>
          <p:cNvGrpSpPr/>
          <p:nvPr userDrawn="1"/>
        </p:nvGrpSpPr>
        <p:grpSpPr>
          <a:xfrm>
            <a:off x="-324544" y="-236562"/>
            <a:ext cx="9793088" cy="4939197"/>
            <a:chOff x="-324544" y="-315416"/>
            <a:chExt cx="9793088" cy="6585596"/>
          </a:xfrm>
        </p:grpSpPr>
        <p:cxnSp>
          <p:nvCxnSpPr>
            <p:cNvPr id="23" name="直線コネクタ 22"/>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12" name="図 11"/>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985760" y="0"/>
            <a:ext cx="1158240" cy="2113721"/>
          </a:xfrm>
          <a:prstGeom prst="rect">
            <a:avLst/>
          </a:prstGeom>
        </p:spPr>
      </p:pic>
      <p:pic>
        <p:nvPicPr>
          <p:cNvPr id="13"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789103" y="3716637"/>
            <a:ext cx="2263457" cy="911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正方形/長方形 13">
            <a:extLst>
              <a:ext uri="{FF2B5EF4-FFF2-40B4-BE49-F238E27FC236}">
                <a16:creationId xmlns:a16="http://schemas.microsoft.com/office/drawing/2014/main" id="{C6851A5B-FFD5-4D22-952E-7345A5DB7AAB}"/>
              </a:ext>
            </a:extLst>
          </p:cNvPr>
          <p:cNvSpPr/>
          <p:nvPr userDrawn="1"/>
        </p:nvSpPr>
        <p:spPr>
          <a:xfrm>
            <a:off x="0" y="0"/>
            <a:ext cx="4979254" cy="5143500"/>
          </a:xfrm>
          <a:prstGeom prst="rect">
            <a:avLst/>
          </a:prstGeom>
          <a:solidFill>
            <a:srgbClr val="197D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41643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360000" y="62611"/>
            <a:ext cx="6928696" cy="305137"/>
          </a:xfrm>
        </p:spPr>
        <p:txBody>
          <a:bodyPr/>
          <a:lstStyle>
            <a:lvl1pPr>
              <a:defRPr>
                <a:solidFill>
                  <a:schemeClr val="bg2"/>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  </a:t>
            </a:r>
          </a:p>
        </p:txBody>
      </p:sp>
      <p:sp>
        <p:nvSpPr>
          <p:cNvPr id="14" name="テキスト プレースホルダ 2"/>
          <p:cNvSpPr>
            <a:spLocks noGrp="1"/>
          </p:cNvSpPr>
          <p:nvPr>
            <p:ph idx="13"/>
          </p:nvPr>
        </p:nvSpPr>
        <p:spPr>
          <a:xfrm>
            <a:off x="403329" y="897564"/>
            <a:ext cx="8424000" cy="3805071"/>
          </a:xfrm>
          <a:prstGeom prst="rect">
            <a:avLst/>
          </a:prstGeom>
        </p:spPr>
        <p:txBody>
          <a:bodyPr vert="horz" lIns="0" tIns="0" rIns="91440" bIns="45720" rtlCol="0">
            <a:normAutofit/>
          </a:bodyPr>
          <a:lstStyle>
            <a:lvl1pPr>
              <a:defRPr>
                <a:solidFill>
                  <a:schemeClr val="bg2"/>
                </a:solidFill>
                <a:latin typeface="Meiryo UI" panose="020B0604030504040204" pitchFamily="50" charset="-128"/>
                <a:ea typeface="Meiryo UI" panose="020B0604030504040204" pitchFamily="50" charset="-128"/>
              </a:defRPr>
            </a:lvl1pPr>
            <a:lvl2pPr>
              <a:defRPr>
                <a:solidFill>
                  <a:schemeClr val="bg2"/>
                </a:solidFill>
                <a:latin typeface="Meiryo UI" panose="020B0604030504040204" pitchFamily="50" charset="-128"/>
                <a:ea typeface="Meiryo UI" panose="020B0604030504040204" pitchFamily="50" charset="-128"/>
              </a:defRPr>
            </a:lvl2pPr>
            <a:lvl3pPr>
              <a:defRPr>
                <a:solidFill>
                  <a:schemeClr val="bg2"/>
                </a:solidFill>
                <a:latin typeface="Meiryo UI" panose="020B0604030504040204" pitchFamily="50" charset="-128"/>
                <a:ea typeface="Meiryo UI" panose="020B0604030504040204" pitchFamily="50" charset="-128"/>
              </a:defRPr>
            </a:lvl3pPr>
            <a:lvl4pPr>
              <a:defRPr>
                <a:solidFill>
                  <a:schemeClr val="bg2"/>
                </a:solidFill>
                <a:latin typeface="Meiryo UI" panose="020B0604030504040204" pitchFamily="50" charset="-128"/>
                <a:ea typeface="Meiryo UI" panose="020B0604030504040204" pitchFamily="50" charset="-128"/>
              </a:defRPr>
            </a:lvl4pPr>
            <a:lvl5pPr>
              <a:defRPr>
                <a:solidFill>
                  <a:schemeClr val="bg2"/>
                </a:solidFill>
                <a:latin typeface="Meiryo UI" panose="020B0604030504040204" pitchFamily="50" charset="-128"/>
                <a:ea typeface="Meiryo UI" panose="020B0604030504040204" pitchFamily="50" charset="-128"/>
              </a:defRPr>
            </a:lvl5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マスター テキストの書式設定</a:t>
            </a:r>
          </a:p>
          <a:p>
            <a:pPr marL="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第 </a:t>
            </a:r>
            <a:r>
              <a:rPr kumimoji="1" lang="en-US" altLang="ja-JP" sz="2000" b="0" i="0" u="none" strike="noStrike" kern="1200" cap="none" spc="0" normalizeH="0" baseline="0" noProof="0" dirty="0">
                <a:ln>
                  <a:noFill/>
                </a:ln>
                <a:solidFill>
                  <a:srgbClr val="007DAF"/>
                </a:solidFill>
                <a:effectLst/>
                <a:uLnTx/>
                <a:uFillTx/>
                <a:latin typeface="+mn-lt"/>
                <a:ea typeface="+mn-ea"/>
                <a:cs typeface="+mn-cs"/>
              </a:rPr>
              <a:t>2 </a:t>
            </a: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レベル</a:t>
            </a:r>
          </a:p>
          <a:p>
            <a:pPr marL="0" marR="0" lvl="2"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第 </a:t>
            </a:r>
            <a:r>
              <a:rPr kumimoji="1" lang="en-US" altLang="ja-JP" sz="2000" b="0" i="0" u="none" strike="noStrike" kern="1200" cap="none" spc="0" normalizeH="0" baseline="0" noProof="0" dirty="0">
                <a:ln>
                  <a:noFill/>
                </a:ln>
                <a:solidFill>
                  <a:srgbClr val="007DAF"/>
                </a:solidFill>
                <a:effectLst/>
                <a:uLnTx/>
                <a:uFillTx/>
                <a:latin typeface="+mn-lt"/>
                <a:ea typeface="+mn-ea"/>
                <a:cs typeface="+mn-cs"/>
              </a:rPr>
              <a:t>3 </a:t>
            </a: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レベル</a:t>
            </a:r>
          </a:p>
          <a:p>
            <a:pPr marL="0" marR="0" lvl="3"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第 </a:t>
            </a:r>
            <a:r>
              <a:rPr kumimoji="1" lang="en-US" altLang="ja-JP" sz="2000" b="0" i="0" u="none" strike="noStrike" kern="1200" cap="none" spc="0" normalizeH="0" baseline="0" noProof="0" dirty="0">
                <a:ln>
                  <a:noFill/>
                </a:ln>
                <a:solidFill>
                  <a:srgbClr val="007DAF"/>
                </a:solidFill>
                <a:effectLst/>
                <a:uLnTx/>
                <a:uFillTx/>
                <a:latin typeface="+mn-lt"/>
                <a:ea typeface="+mn-ea"/>
                <a:cs typeface="+mn-cs"/>
              </a:rPr>
              <a:t>4 </a:t>
            </a: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レベル</a:t>
            </a:r>
          </a:p>
          <a:p>
            <a:pPr marL="0" marR="0" lvl="4"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第 </a:t>
            </a:r>
            <a:r>
              <a:rPr kumimoji="1" lang="en-US" altLang="ja-JP" sz="2000" b="0" i="0" u="none" strike="noStrike" kern="1200" cap="none" spc="0" normalizeH="0" baseline="0" noProof="0" dirty="0">
                <a:ln>
                  <a:noFill/>
                </a:ln>
                <a:solidFill>
                  <a:srgbClr val="007DAF"/>
                </a:solidFill>
                <a:effectLst/>
                <a:uLnTx/>
                <a:uFillTx/>
                <a:latin typeface="+mn-lt"/>
                <a:ea typeface="+mn-ea"/>
                <a:cs typeface="+mn-cs"/>
              </a:rPr>
              <a:t>5 </a:t>
            </a: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レベル</a:t>
            </a:r>
            <a:endParaRPr kumimoji="1" lang="ja-JP" altLang="en-US" sz="1400" b="0" i="0" u="none" strike="noStrike" kern="1200" cap="none" spc="0" normalizeH="0" baseline="0" noProof="0" dirty="0">
              <a:ln>
                <a:noFill/>
              </a:ln>
              <a:solidFill>
                <a:srgbClr val="4C4948"/>
              </a:solidFill>
              <a:effectLst/>
              <a:uLnTx/>
              <a:uFillTx/>
              <a:latin typeface="+mn-lt"/>
              <a:ea typeface="+mn-ea"/>
              <a:cs typeface="+mn-cs"/>
            </a:endParaRPr>
          </a:p>
        </p:txBody>
      </p:sp>
      <p:grpSp>
        <p:nvGrpSpPr>
          <p:cNvPr id="15" name="図形グループ 14"/>
          <p:cNvGrpSpPr/>
          <p:nvPr userDrawn="1"/>
        </p:nvGrpSpPr>
        <p:grpSpPr>
          <a:xfrm>
            <a:off x="-324544" y="-236562"/>
            <a:ext cx="9793088" cy="4939197"/>
            <a:chOff x="-324544" y="-315416"/>
            <a:chExt cx="9793088" cy="6585596"/>
          </a:xfrm>
        </p:grpSpPr>
        <p:cxnSp>
          <p:nvCxnSpPr>
            <p:cNvPr id="23" name="直線コネクタ 22"/>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cxnSp>
        <p:nvCxnSpPr>
          <p:cNvPr id="11" name="直線コネクタ 10"/>
          <p:cNvCxnSpPr/>
          <p:nvPr userDrawn="1"/>
        </p:nvCxnSpPr>
        <p:spPr>
          <a:xfrm>
            <a:off x="0" y="437322"/>
            <a:ext cx="9144000" cy="1"/>
          </a:xfrm>
          <a:prstGeom prst="line">
            <a:avLst/>
          </a:prstGeom>
          <a:ln w="44450" cmpd="dbl">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1177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Last Page">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97CB567-01F5-4F01-B259-E6649500FC28}"/>
              </a:ext>
            </a:extLst>
          </p:cNvPr>
          <p:cNvSpPr/>
          <p:nvPr userDrawn="1"/>
        </p:nvSpPr>
        <p:spPr>
          <a:xfrm>
            <a:off x="0" y="0"/>
            <a:ext cx="3849701" cy="5143500"/>
          </a:xfrm>
          <a:prstGeom prst="rect">
            <a:avLst/>
          </a:prstGeom>
          <a:solidFill>
            <a:srgbClr val="197D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7078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C2EE2309-09B1-4B8E-AE8B-9F61B7585EDF}"/>
              </a:ext>
            </a:extLst>
          </p:cNvPr>
          <p:cNvSpPr/>
          <p:nvPr userDrawn="1"/>
        </p:nvSpPr>
        <p:spPr>
          <a:xfrm>
            <a:off x="0" y="0"/>
            <a:ext cx="3849701" cy="5143500"/>
          </a:xfrm>
          <a:prstGeom prst="rect">
            <a:avLst/>
          </a:prstGeom>
          <a:solidFill>
            <a:srgbClr val="197D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3282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Last Page">
    <p:spTree>
      <p:nvGrpSpPr>
        <p:cNvPr id="1" name=""/>
        <p:cNvGrpSpPr/>
        <p:nvPr/>
      </p:nvGrpSpPr>
      <p:grpSpPr>
        <a:xfrm>
          <a:off x="0" y="0"/>
          <a:ext cx="0" cy="0"/>
          <a:chOff x="0" y="0"/>
          <a:chExt cx="0" cy="0"/>
        </a:xfrm>
      </p:grpSpPr>
      <p:pic>
        <p:nvPicPr>
          <p:cNvPr id="3" name="図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523759"/>
            <a:ext cx="6697026" cy="2619741"/>
          </a:xfrm>
          <a:prstGeom prst="rect">
            <a:avLst/>
          </a:prstGeom>
        </p:spPr>
      </p:pic>
      <p:pic>
        <p:nvPicPr>
          <p:cNvPr id="4" name="図 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821240" y="2523759"/>
            <a:ext cx="6324600" cy="2619741"/>
          </a:xfrm>
          <a:prstGeom prst="rect">
            <a:avLst/>
          </a:prstGeom>
        </p:spPr>
      </p:pic>
      <p:pic>
        <p:nvPicPr>
          <p:cNvPr id="6" name="図 5"/>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985760" y="0"/>
            <a:ext cx="1158240" cy="2113721"/>
          </a:xfrm>
          <a:prstGeom prst="rect">
            <a:avLst/>
          </a:prstGeom>
        </p:spPr>
      </p:pic>
      <p:pic>
        <p:nvPicPr>
          <p:cNvPr id="5" name="Picture 2"/>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789103" y="3716637"/>
            <a:ext cx="2263457" cy="911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7000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60000" y="62617"/>
            <a:ext cx="6928696" cy="305137"/>
          </a:xfrm>
        </p:spPr>
        <p:txBody>
          <a:bodyPr/>
          <a:lstStyle>
            <a:lvl1pPr>
              <a:defRPr sz="2400" b="0">
                <a:solidFill>
                  <a:schemeClr val="bg2"/>
                </a:solidFill>
                <a:latin typeface="+mj-lt"/>
              </a:defRPr>
            </a:lvl1pPr>
          </a:lstStyle>
          <a:p>
            <a:r>
              <a:rPr kumimoji="1" lang="ja-JP" altLang="en-US" dirty="0"/>
              <a:t>マスター タイトルの書式設定</a:t>
            </a:r>
          </a:p>
        </p:txBody>
      </p:sp>
      <p:grpSp>
        <p:nvGrpSpPr>
          <p:cNvPr id="15" name="図形グループ 14"/>
          <p:cNvGrpSpPr/>
          <p:nvPr userDrawn="1"/>
        </p:nvGrpSpPr>
        <p:grpSpPr>
          <a:xfrm>
            <a:off x="-324544" y="-236559"/>
            <a:ext cx="9793088" cy="4939197"/>
            <a:chOff x="-324544" y="-315416"/>
            <a:chExt cx="9793088" cy="6585596"/>
          </a:xfrm>
        </p:grpSpPr>
        <p:cxnSp>
          <p:nvCxnSpPr>
            <p:cNvPr id="23" name="直線コネクタ 22"/>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cxnSp>
        <p:nvCxnSpPr>
          <p:cNvPr id="11" name="直線コネクタ 10"/>
          <p:cNvCxnSpPr/>
          <p:nvPr userDrawn="1"/>
        </p:nvCxnSpPr>
        <p:spPr>
          <a:xfrm>
            <a:off x="0" y="437330"/>
            <a:ext cx="9144000" cy="1"/>
          </a:xfrm>
          <a:prstGeom prst="line">
            <a:avLst/>
          </a:prstGeom>
          <a:ln w="44450" cmpd="dbl">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4" name="コンテンツ プレースホルダー 3"/>
          <p:cNvSpPr>
            <a:spLocks noGrp="1"/>
          </p:cNvSpPr>
          <p:nvPr>
            <p:ph sz="quarter" idx="10"/>
          </p:nvPr>
        </p:nvSpPr>
        <p:spPr>
          <a:xfrm>
            <a:off x="827088" y="890588"/>
            <a:ext cx="7959794" cy="3768725"/>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2770548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60000" y="62617"/>
            <a:ext cx="6928696" cy="305137"/>
          </a:xfrm>
        </p:spPr>
        <p:txBody>
          <a:bodyPr/>
          <a:lstStyle>
            <a:lvl1pPr>
              <a:defRPr sz="2400" b="0">
                <a:solidFill>
                  <a:schemeClr val="bg2"/>
                </a:solidFill>
                <a:latin typeface="+mj-lt"/>
              </a:defRPr>
            </a:lvl1pPr>
          </a:lstStyle>
          <a:p>
            <a:r>
              <a:rPr kumimoji="1" lang="ja-JP" altLang="en-US" dirty="0"/>
              <a:t>マスター タイトルの書式設定</a:t>
            </a:r>
          </a:p>
        </p:txBody>
      </p:sp>
      <p:grpSp>
        <p:nvGrpSpPr>
          <p:cNvPr id="15" name="図形グループ 14"/>
          <p:cNvGrpSpPr/>
          <p:nvPr userDrawn="1"/>
        </p:nvGrpSpPr>
        <p:grpSpPr>
          <a:xfrm>
            <a:off x="-324544" y="-236559"/>
            <a:ext cx="9793088" cy="4939197"/>
            <a:chOff x="-324544" y="-315416"/>
            <a:chExt cx="9793088" cy="6585596"/>
          </a:xfrm>
        </p:grpSpPr>
        <p:cxnSp>
          <p:nvCxnSpPr>
            <p:cNvPr id="23" name="直線コネクタ 22"/>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cxnSp>
        <p:nvCxnSpPr>
          <p:cNvPr id="11" name="直線コネクタ 10"/>
          <p:cNvCxnSpPr/>
          <p:nvPr userDrawn="1"/>
        </p:nvCxnSpPr>
        <p:spPr>
          <a:xfrm>
            <a:off x="0" y="437330"/>
            <a:ext cx="9144000" cy="1"/>
          </a:xfrm>
          <a:prstGeom prst="line">
            <a:avLst/>
          </a:prstGeom>
          <a:ln w="44450" cmpd="dbl">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4" name="コンテンツ プレースホルダー 3"/>
          <p:cNvSpPr>
            <a:spLocks noGrp="1"/>
          </p:cNvSpPr>
          <p:nvPr>
            <p:ph sz="quarter" idx="10"/>
          </p:nvPr>
        </p:nvSpPr>
        <p:spPr>
          <a:xfrm>
            <a:off x="827088" y="890588"/>
            <a:ext cx="7959794" cy="3768725"/>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258977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60000" y="62617"/>
            <a:ext cx="6928696" cy="305137"/>
          </a:xfrm>
        </p:spPr>
        <p:txBody>
          <a:bodyPr/>
          <a:lstStyle>
            <a:lvl1pPr>
              <a:defRPr sz="2400" b="0">
                <a:solidFill>
                  <a:schemeClr val="bg2"/>
                </a:solidFill>
                <a:latin typeface="+mj-lt"/>
              </a:defRPr>
            </a:lvl1pPr>
          </a:lstStyle>
          <a:p>
            <a:r>
              <a:rPr kumimoji="1" lang="ja-JP" altLang="en-US" dirty="0"/>
              <a:t>マスター タイトルの書式設定</a:t>
            </a:r>
          </a:p>
        </p:txBody>
      </p:sp>
      <p:grpSp>
        <p:nvGrpSpPr>
          <p:cNvPr id="15" name="図形グループ 14"/>
          <p:cNvGrpSpPr/>
          <p:nvPr userDrawn="1"/>
        </p:nvGrpSpPr>
        <p:grpSpPr>
          <a:xfrm>
            <a:off x="-324544" y="-236559"/>
            <a:ext cx="9793088" cy="4939197"/>
            <a:chOff x="-324544" y="-315416"/>
            <a:chExt cx="9793088" cy="6585596"/>
          </a:xfrm>
        </p:grpSpPr>
        <p:cxnSp>
          <p:nvCxnSpPr>
            <p:cNvPr id="23" name="直線コネクタ 22"/>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cxnSp>
        <p:nvCxnSpPr>
          <p:cNvPr id="11" name="直線コネクタ 10"/>
          <p:cNvCxnSpPr/>
          <p:nvPr userDrawn="1"/>
        </p:nvCxnSpPr>
        <p:spPr>
          <a:xfrm>
            <a:off x="0" y="437330"/>
            <a:ext cx="9144000" cy="1"/>
          </a:xfrm>
          <a:prstGeom prst="line">
            <a:avLst/>
          </a:prstGeom>
          <a:ln w="44450" cmpd="dbl">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4" name="コンテンツ プレースホルダー 3"/>
          <p:cNvSpPr>
            <a:spLocks noGrp="1"/>
          </p:cNvSpPr>
          <p:nvPr>
            <p:ph sz="quarter" idx="10"/>
          </p:nvPr>
        </p:nvSpPr>
        <p:spPr>
          <a:xfrm>
            <a:off x="827088" y="890588"/>
            <a:ext cx="7959794" cy="3768725"/>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122144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41772"/>
            <a:ext cx="7772400" cy="17907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FAC63A6-F8DF-4438-AA81-A4932B8A36F8}"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6649927-8A2F-4F13-B831-19373E588EB3}" type="slidenum">
              <a:rPr kumimoji="1" lang="ja-JP" altLang="en-US" smtClean="0"/>
              <a:t>‹#›</a:t>
            </a:fld>
            <a:endParaRPr kumimoji="1" lang="ja-JP" altLang="en-US"/>
          </a:p>
        </p:txBody>
      </p:sp>
    </p:spTree>
    <p:extLst>
      <p:ext uri="{BB962C8B-B14F-4D97-AF65-F5344CB8AC3E}">
        <p14:creationId xmlns:p14="http://schemas.microsoft.com/office/powerpoint/2010/main" val="2760314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60000" y="62617"/>
            <a:ext cx="6928696" cy="305137"/>
          </a:xfrm>
        </p:spPr>
        <p:txBody>
          <a:bodyPr/>
          <a:lstStyle>
            <a:lvl1pPr>
              <a:defRPr sz="2400" b="0">
                <a:solidFill>
                  <a:schemeClr val="bg2"/>
                </a:solidFill>
                <a:latin typeface="+mj-lt"/>
              </a:defRPr>
            </a:lvl1pPr>
          </a:lstStyle>
          <a:p>
            <a:r>
              <a:rPr kumimoji="1" lang="ja-JP" altLang="en-US" dirty="0"/>
              <a:t>マスター タイトルの書式設定</a:t>
            </a:r>
          </a:p>
        </p:txBody>
      </p:sp>
      <p:grpSp>
        <p:nvGrpSpPr>
          <p:cNvPr id="15" name="図形グループ 14"/>
          <p:cNvGrpSpPr/>
          <p:nvPr userDrawn="1"/>
        </p:nvGrpSpPr>
        <p:grpSpPr>
          <a:xfrm>
            <a:off x="-324544" y="-236559"/>
            <a:ext cx="9793088" cy="4939197"/>
            <a:chOff x="-324544" y="-315416"/>
            <a:chExt cx="9793088" cy="6585596"/>
          </a:xfrm>
        </p:grpSpPr>
        <p:cxnSp>
          <p:nvCxnSpPr>
            <p:cNvPr id="23" name="直線コネクタ 22"/>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直線コネクタ 27"/>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cxnSp>
        <p:nvCxnSpPr>
          <p:cNvPr id="11" name="直線コネクタ 10"/>
          <p:cNvCxnSpPr/>
          <p:nvPr userDrawn="1"/>
        </p:nvCxnSpPr>
        <p:spPr>
          <a:xfrm>
            <a:off x="0" y="437330"/>
            <a:ext cx="9144000" cy="1"/>
          </a:xfrm>
          <a:prstGeom prst="line">
            <a:avLst/>
          </a:prstGeom>
          <a:ln w="44450" cmpd="dbl">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4" name="コンテンツ プレースホルダー 3"/>
          <p:cNvSpPr>
            <a:spLocks noGrp="1"/>
          </p:cNvSpPr>
          <p:nvPr>
            <p:ph sz="quarter" idx="10"/>
          </p:nvPr>
        </p:nvSpPr>
        <p:spPr>
          <a:xfrm>
            <a:off x="827088" y="890588"/>
            <a:ext cx="7959794" cy="3768725"/>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4794616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60001" y="162001"/>
            <a:ext cx="6610643" cy="315077"/>
          </a:xfrm>
          <a:prstGeom prst="rect">
            <a:avLst/>
          </a:prstGeom>
        </p:spPr>
        <p:txBody>
          <a:bodyPr vert="horz" lIns="0" tIns="45720" rIns="91440" bIns="45720" rtlCol="0" anchor="ctr">
            <a:noAutofit/>
          </a:bodyPr>
          <a:lstStyle/>
          <a:p>
            <a:r>
              <a:rPr kumimoji="1" lang="ja-JP" altLang="en-US" dirty="0"/>
              <a:t>マスター タイトルの書式設定</a:t>
            </a:r>
          </a:p>
        </p:txBody>
      </p:sp>
      <p:sp>
        <p:nvSpPr>
          <p:cNvPr id="3" name="テキスト プレースホルダ 2"/>
          <p:cNvSpPr>
            <a:spLocks noGrp="1"/>
          </p:cNvSpPr>
          <p:nvPr>
            <p:ph type="body" idx="1"/>
          </p:nvPr>
        </p:nvSpPr>
        <p:spPr>
          <a:xfrm>
            <a:off x="360000" y="897564"/>
            <a:ext cx="8424000" cy="3805071"/>
          </a:xfrm>
          <a:prstGeom prst="rect">
            <a:avLst/>
          </a:prstGeom>
        </p:spPr>
        <p:txBody>
          <a:bodyPr vert="horz" lIns="0" tIns="0" rIns="0" bIns="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マスター テキストの書式設定</a:t>
            </a:r>
          </a:p>
          <a:p>
            <a:pPr marL="180000" marR="0" lvl="1" indent="-216000" algn="l" defTabSz="914400" rtl="0" eaLnBrk="1" fontAlgn="auto" latinLnBrk="0" hangingPunct="1">
              <a:lnSpc>
                <a:spcPct val="100000"/>
              </a:lnSpc>
              <a:spcBef>
                <a:spcPts val="600"/>
              </a:spcBef>
              <a:spcAft>
                <a:spcPts val="0"/>
              </a:spcAft>
              <a:buClrTx/>
              <a:buSzPct val="100000"/>
              <a:buFont typeface="Arial"/>
              <a:buChar char="•"/>
              <a:tabLst/>
              <a:defRPr/>
            </a:pPr>
            <a:r>
              <a:rPr kumimoji="1" lang="ja-JP" altLang="en-US" sz="1800" b="0" i="0" u="none" strike="noStrike" kern="1200" cap="none" spc="0" normalizeH="0" baseline="0" noProof="0" dirty="0">
                <a:ln>
                  <a:noFill/>
                </a:ln>
                <a:solidFill>
                  <a:srgbClr val="4C4948"/>
                </a:solidFill>
                <a:effectLst/>
                <a:uLnTx/>
                <a:uFillTx/>
                <a:latin typeface="+mn-lt"/>
                <a:ea typeface="+mn-ea"/>
                <a:cs typeface="+mn-cs"/>
              </a:rPr>
              <a:t>第 </a:t>
            </a:r>
            <a:r>
              <a:rPr kumimoji="1" lang="en-US" altLang="ja-JP" sz="1800" b="0" i="0" u="none" strike="noStrike" kern="1200" cap="none" spc="0" normalizeH="0" baseline="0" noProof="0" dirty="0">
                <a:ln>
                  <a:noFill/>
                </a:ln>
                <a:solidFill>
                  <a:srgbClr val="4C4948"/>
                </a:solidFill>
                <a:effectLst/>
                <a:uLnTx/>
                <a:uFillTx/>
                <a:latin typeface="+mn-lt"/>
                <a:ea typeface="+mn-ea"/>
                <a:cs typeface="+mn-cs"/>
              </a:rPr>
              <a:t>2 </a:t>
            </a:r>
            <a:r>
              <a:rPr kumimoji="1" lang="ja-JP" altLang="en-US" sz="1800" b="0" i="0" u="none" strike="noStrike" kern="1200" cap="none" spc="0" normalizeH="0" baseline="0" noProof="0" dirty="0">
                <a:ln>
                  <a:noFill/>
                </a:ln>
                <a:solidFill>
                  <a:srgbClr val="4C4948"/>
                </a:solidFill>
                <a:effectLst/>
                <a:uLnTx/>
                <a:uFillTx/>
                <a:latin typeface="+mn-lt"/>
                <a:ea typeface="+mn-ea"/>
                <a:cs typeface="+mn-cs"/>
              </a:rPr>
              <a:t>レベル</a:t>
            </a:r>
          </a:p>
          <a:p>
            <a:pPr marL="540000" marR="0" lvl="2" indent="-216000" algn="l" defTabSz="914400" rtl="0" eaLnBrk="1" fontAlgn="auto" latinLnBrk="0" hangingPunct="1">
              <a:lnSpc>
                <a:spcPct val="100000"/>
              </a:lnSpc>
              <a:spcBef>
                <a:spcPts val="500"/>
              </a:spcBef>
              <a:spcAft>
                <a:spcPts val="0"/>
              </a:spcAft>
              <a:buClrTx/>
              <a:buSzTx/>
              <a:buFont typeface="ヒラギノ角ゴ ProN W3"/>
              <a:buChar char="–"/>
              <a:tabLst/>
              <a:defRPr/>
            </a:pPr>
            <a:r>
              <a:rPr kumimoji="1" lang="ja-JP" altLang="en-US" sz="1800" b="0" i="0" u="none" strike="noStrike" kern="1200" cap="none" spc="0" normalizeH="0" baseline="0" noProof="0" dirty="0">
                <a:ln>
                  <a:noFill/>
                </a:ln>
                <a:solidFill>
                  <a:srgbClr val="4C4948"/>
                </a:solidFill>
                <a:effectLst/>
                <a:uLnTx/>
                <a:uFillTx/>
                <a:latin typeface="+mn-lt"/>
                <a:ea typeface="+mn-ea"/>
                <a:cs typeface="+mn-cs"/>
              </a:rPr>
              <a:t>第 </a:t>
            </a:r>
            <a:r>
              <a:rPr kumimoji="1" lang="en-US" altLang="ja-JP" sz="1800" b="0" i="0" u="none" strike="noStrike" kern="1200" cap="none" spc="0" normalizeH="0" baseline="0" noProof="0" dirty="0">
                <a:ln>
                  <a:noFill/>
                </a:ln>
                <a:solidFill>
                  <a:srgbClr val="4C4948"/>
                </a:solidFill>
                <a:effectLst/>
                <a:uLnTx/>
                <a:uFillTx/>
                <a:latin typeface="+mn-lt"/>
                <a:ea typeface="+mn-ea"/>
                <a:cs typeface="+mn-cs"/>
              </a:rPr>
              <a:t>3 </a:t>
            </a:r>
            <a:r>
              <a:rPr kumimoji="1" lang="ja-JP" altLang="en-US" sz="1800" b="0" i="0" u="none" strike="noStrike" kern="1200" cap="none" spc="0" normalizeH="0" baseline="0" noProof="0" dirty="0">
                <a:ln>
                  <a:noFill/>
                </a:ln>
                <a:solidFill>
                  <a:srgbClr val="4C4948"/>
                </a:solidFill>
                <a:effectLst/>
                <a:uLnTx/>
                <a:uFillTx/>
                <a:latin typeface="+mn-lt"/>
                <a:ea typeface="+mn-ea"/>
                <a:cs typeface="+mn-cs"/>
              </a:rPr>
              <a:t>レベル</a:t>
            </a:r>
          </a:p>
          <a:p>
            <a:pPr marL="900000" marR="0" lvl="3" indent="-216000" algn="l" defTabSz="914400" rtl="0" eaLnBrk="1" fontAlgn="auto" latinLnBrk="0" hangingPunct="1">
              <a:lnSpc>
                <a:spcPct val="100000"/>
              </a:lnSpc>
              <a:spcBef>
                <a:spcPts val="500"/>
              </a:spcBef>
              <a:spcAft>
                <a:spcPts val="0"/>
              </a:spcAft>
              <a:buClrTx/>
              <a:buSzTx/>
              <a:buFont typeface="Arial"/>
              <a:buChar char="•"/>
              <a:tabLst/>
              <a:defRPr/>
            </a:pPr>
            <a:r>
              <a:rPr kumimoji="1" lang="ja-JP" altLang="en-US" sz="1600" b="0" i="0" u="none" strike="noStrike" kern="1200" cap="none" spc="0" normalizeH="0" baseline="0" noProof="0" dirty="0">
                <a:ln>
                  <a:noFill/>
                </a:ln>
                <a:solidFill>
                  <a:srgbClr val="4C4948"/>
                </a:solidFill>
                <a:effectLst/>
                <a:uLnTx/>
                <a:uFillTx/>
                <a:latin typeface="+mn-lt"/>
                <a:ea typeface="+mn-ea"/>
                <a:cs typeface="+mn-cs"/>
              </a:rPr>
              <a:t>第 </a:t>
            </a:r>
            <a:r>
              <a:rPr kumimoji="1" lang="en-US" altLang="ja-JP" sz="1600" b="0" i="0" u="none" strike="noStrike" kern="1200" cap="none" spc="0" normalizeH="0" baseline="0" noProof="0" dirty="0">
                <a:ln>
                  <a:noFill/>
                </a:ln>
                <a:solidFill>
                  <a:srgbClr val="4C4948"/>
                </a:solidFill>
                <a:effectLst/>
                <a:uLnTx/>
                <a:uFillTx/>
                <a:latin typeface="+mn-lt"/>
                <a:ea typeface="+mn-ea"/>
                <a:cs typeface="+mn-cs"/>
              </a:rPr>
              <a:t>4 </a:t>
            </a:r>
            <a:r>
              <a:rPr kumimoji="1" lang="ja-JP" altLang="en-US" sz="1600" b="0" i="0" u="none" strike="noStrike" kern="1200" cap="none" spc="0" normalizeH="0" baseline="0" noProof="0" dirty="0">
                <a:ln>
                  <a:noFill/>
                </a:ln>
                <a:solidFill>
                  <a:srgbClr val="4C4948"/>
                </a:solidFill>
                <a:effectLst/>
                <a:uLnTx/>
                <a:uFillTx/>
                <a:latin typeface="+mn-lt"/>
                <a:ea typeface="+mn-ea"/>
                <a:cs typeface="+mn-cs"/>
              </a:rPr>
              <a:t>レベル</a:t>
            </a:r>
          </a:p>
          <a:p>
            <a:pPr marL="1188000" marR="0" lvl="4" indent="-237600" algn="l" defTabSz="914400" rtl="0" eaLnBrk="1" fontAlgn="auto" latinLnBrk="0" hangingPunct="1">
              <a:lnSpc>
                <a:spcPct val="100000"/>
              </a:lnSpc>
              <a:spcBef>
                <a:spcPts val="500"/>
              </a:spcBef>
              <a:spcAft>
                <a:spcPts val="0"/>
              </a:spcAft>
              <a:buClrTx/>
              <a:buSzTx/>
              <a:buFont typeface="ヒラギノ角ゴ ProN W3"/>
              <a:buChar char="–"/>
              <a:tabLst/>
              <a:defRPr/>
            </a:pPr>
            <a:r>
              <a:rPr kumimoji="1" lang="ja-JP" altLang="en-US" sz="1400" b="0" i="0" u="none" strike="noStrike" kern="1200" cap="none" spc="0" normalizeH="0" baseline="0" noProof="0" dirty="0">
                <a:ln>
                  <a:noFill/>
                </a:ln>
                <a:solidFill>
                  <a:srgbClr val="4C4948"/>
                </a:solidFill>
                <a:effectLst/>
                <a:uLnTx/>
                <a:uFillTx/>
                <a:latin typeface="+mn-lt"/>
                <a:ea typeface="+mn-ea"/>
                <a:cs typeface="+mn-cs"/>
              </a:rPr>
              <a:t>第 </a:t>
            </a:r>
            <a:r>
              <a:rPr kumimoji="1" lang="en-US" altLang="ja-JP" sz="1400" b="0" i="0" u="none" strike="noStrike" kern="1200" cap="none" spc="0" normalizeH="0" baseline="0" noProof="0" dirty="0">
                <a:ln>
                  <a:noFill/>
                </a:ln>
                <a:solidFill>
                  <a:srgbClr val="4C4948"/>
                </a:solidFill>
                <a:effectLst/>
                <a:uLnTx/>
                <a:uFillTx/>
                <a:latin typeface="+mn-lt"/>
                <a:ea typeface="+mn-ea"/>
                <a:cs typeface="+mn-cs"/>
              </a:rPr>
              <a:t>5 </a:t>
            </a:r>
            <a:r>
              <a:rPr kumimoji="1" lang="ja-JP" altLang="en-US" sz="1400" b="0" i="0" u="none" strike="noStrike" kern="1200" cap="none" spc="0" normalizeH="0" baseline="0" noProof="0" dirty="0">
                <a:ln>
                  <a:noFill/>
                </a:ln>
                <a:solidFill>
                  <a:srgbClr val="4C4948"/>
                </a:solidFill>
                <a:effectLst/>
                <a:uLnTx/>
                <a:uFillTx/>
                <a:latin typeface="+mn-lt"/>
                <a:ea typeface="+mn-ea"/>
                <a:cs typeface="+mn-cs"/>
              </a:rPr>
              <a:t>レベル</a:t>
            </a:r>
          </a:p>
        </p:txBody>
      </p:sp>
      <p:grpSp>
        <p:nvGrpSpPr>
          <p:cNvPr id="4" name="図形グループ 3"/>
          <p:cNvGrpSpPr/>
          <p:nvPr/>
        </p:nvGrpSpPr>
        <p:grpSpPr>
          <a:xfrm>
            <a:off x="-324544" y="-236562"/>
            <a:ext cx="9793088" cy="4939197"/>
            <a:chOff x="-324544" y="-315416"/>
            <a:chExt cx="9793088" cy="6585596"/>
          </a:xfrm>
        </p:grpSpPr>
        <p:cxnSp>
          <p:nvCxnSpPr>
            <p:cNvPr id="8" name="直線コネクタ 7"/>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直線コネクタ 18"/>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 name="直線コネクタ 21"/>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 name="直線コネクタ 22"/>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14" name="Date Placeholder 3"/>
          <p:cNvSpPr>
            <a:spLocks noGrp="1"/>
          </p:cNvSpPr>
          <p:nvPr>
            <p:ph type="dt" sz="half" idx="2"/>
          </p:nvPr>
        </p:nvSpPr>
        <p:spPr>
          <a:xfrm>
            <a:off x="501099" y="4884300"/>
            <a:ext cx="936000" cy="131220"/>
          </a:xfrm>
          <a:prstGeom prst="rect">
            <a:avLst/>
          </a:prstGeom>
        </p:spPr>
        <p:txBody>
          <a:bodyPr vert="horz" lIns="0" tIns="45720" rIns="0" bIns="45720" rtlCol="0" anchor="ctr"/>
          <a:lstStyle>
            <a:lvl1pPr algn="r">
              <a:defRPr sz="900">
                <a:solidFill>
                  <a:srgbClr val="000000"/>
                </a:solidFill>
              </a:defRPr>
            </a:lvl1pPr>
          </a:lstStyle>
          <a:p>
            <a:r>
              <a:rPr lang="en-US" altLang="ja-JP" dirty="0"/>
              <a:t>2015</a:t>
            </a:r>
            <a:r>
              <a:rPr lang="ja-JP" altLang="en-US" dirty="0"/>
              <a:t>年 </a:t>
            </a:r>
            <a:r>
              <a:rPr lang="en-US" altLang="ja-JP" dirty="0"/>
              <a:t>3</a:t>
            </a:r>
            <a:r>
              <a:rPr lang="ja-JP" altLang="en-US" dirty="0"/>
              <a:t>月 </a:t>
            </a:r>
            <a:r>
              <a:rPr lang="en-US" altLang="ja-JP" dirty="0"/>
              <a:t>1</a:t>
            </a:r>
            <a:r>
              <a:rPr lang="ja-JP" altLang="en-US" dirty="0"/>
              <a:t>日</a:t>
            </a:r>
            <a:endParaRPr lang="en-US" dirty="0"/>
          </a:p>
        </p:txBody>
      </p:sp>
      <p:sp>
        <p:nvSpPr>
          <p:cNvPr id="15" name="Footer Placeholder 4"/>
          <p:cNvSpPr>
            <a:spLocks noGrp="1"/>
          </p:cNvSpPr>
          <p:nvPr>
            <p:ph type="ftr" sz="quarter" idx="3"/>
          </p:nvPr>
        </p:nvSpPr>
        <p:spPr>
          <a:xfrm>
            <a:off x="1508600" y="4883902"/>
            <a:ext cx="2895600" cy="131618"/>
          </a:xfrm>
          <a:prstGeom prst="rect">
            <a:avLst/>
          </a:prstGeom>
        </p:spPr>
        <p:txBody>
          <a:bodyPr vert="horz" lIns="0" tIns="45720" rIns="0" bIns="45720" rtlCol="0" anchor="ctr"/>
          <a:lstStyle>
            <a:lvl1pPr algn="l">
              <a:defRPr sz="900">
                <a:solidFill>
                  <a:srgbClr val="000000"/>
                </a:solidFill>
              </a:defRPr>
            </a:lvl1pPr>
          </a:lstStyle>
          <a:p>
            <a:r>
              <a:rPr lang="ja-JP" altLang="es-ES_tradnl" dirty="0"/>
              <a:t>｜ </a:t>
            </a:r>
            <a:r>
              <a:rPr lang="es-ES_tradnl" altLang="ja-JP" dirty="0"/>
              <a:t>Confidencial </a:t>
            </a:r>
            <a:r>
              <a:rPr lang="ja-JP" altLang="es-ES_tradnl" dirty="0"/>
              <a:t>｜ </a:t>
            </a:r>
            <a:r>
              <a:rPr lang="es-ES_tradnl" altLang="ja-JP" dirty="0"/>
              <a:t>© Higo Bank </a:t>
            </a:r>
            <a:endParaRPr lang="en-US" dirty="0"/>
          </a:p>
        </p:txBody>
      </p:sp>
      <p:sp>
        <p:nvSpPr>
          <p:cNvPr id="16" name="Slide Number Placeholder 5"/>
          <p:cNvSpPr>
            <a:spLocks noGrp="1"/>
          </p:cNvSpPr>
          <p:nvPr>
            <p:ph type="sldNum" sz="quarter" idx="4"/>
          </p:nvPr>
        </p:nvSpPr>
        <p:spPr>
          <a:xfrm>
            <a:off x="108033" y="4883904"/>
            <a:ext cx="358506" cy="131617"/>
          </a:xfrm>
          <a:prstGeom prst="rect">
            <a:avLst/>
          </a:prstGeom>
        </p:spPr>
        <p:txBody>
          <a:bodyPr vert="horz" lIns="0" tIns="45720" rIns="0" bIns="45720" rtlCol="0" anchor="ctr"/>
          <a:lstStyle>
            <a:lvl1pPr algn="ctr">
              <a:defRPr sz="900">
                <a:solidFill>
                  <a:srgbClr val="000000"/>
                </a:solidFill>
              </a:defRPr>
            </a:lvl1pPr>
          </a:lstStyle>
          <a:p>
            <a:fld id="{0FB56013-B943-42BA-886F-6F9D4EB85E9D}" type="slidenum">
              <a:rPr lang="en-US" smtClean="0"/>
              <a:pPr/>
              <a:t>‹#›</a:t>
            </a:fld>
            <a:endParaRPr lang="en-US" dirty="0"/>
          </a:p>
        </p:txBody>
      </p:sp>
      <p:pic>
        <p:nvPicPr>
          <p:cNvPr id="1026" name="Picture 2" descr="E:\20グループの共有キャビネット\125文化広報室\100広報全般\394ブランド戦略\01 ブランドイメージ構築業務\ブランドデザインガイドライン\ビットマップデータ\higobank_atm_1-3_color.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2342" y="124714"/>
            <a:ext cx="1541658" cy="389650"/>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直線コネクタ 16">
            <a:extLst>
              <a:ext uri="{FF2B5EF4-FFF2-40B4-BE49-F238E27FC236}">
                <a16:creationId xmlns:a16="http://schemas.microsoft.com/office/drawing/2014/main" id="{FE986E0D-10BB-47CD-BCD8-CBAFDF2831BE}"/>
              </a:ext>
            </a:extLst>
          </p:cNvPr>
          <p:cNvCxnSpPr/>
          <p:nvPr userDrawn="1"/>
        </p:nvCxnSpPr>
        <p:spPr>
          <a:xfrm>
            <a:off x="0" y="632654"/>
            <a:ext cx="9144000" cy="1"/>
          </a:xfrm>
          <a:prstGeom prst="line">
            <a:avLst/>
          </a:prstGeom>
          <a:ln w="44450" cmpd="dbl">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2" r:id="rId1"/>
    <p:sldLayoutId id="2147483650" r:id="rId2"/>
  </p:sldLayoutIdLst>
  <p:hf hdr="0"/>
  <p:txStyles>
    <p:titleStyle>
      <a:lvl1pPr algn="l" defTabSz="914400" rtl="0" eaLnBrk="1" latinLnBrk="0" hangingPunct="1">
        <a:spcBef>
          <a:spcPct val="0"/>
        </a:spcBef>
        <a:buNone/>
        <a:defRPr kumimoji="1" sz="220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kumimoji="1" sz="1800" kern="1200">
          <a:solidFill>
            <a:schemeClr val="bg2"/>
          </a:solidFill>
          <a:latin typeface="Meiryo UI" pitchFamily="50" charset="-128"/>
          <a:ea typeface="Meiryo UI" pitchFamily="50" charset="-128"/>
          <a:cs typeface="Meiryo UI" pitchFamily="50" charset="-128"/>
        </a:defRPr>
      </a:lvl1pPr>
      <a:lvl2pPr marL="180000" marR="0" indent="-216000" algn="l" defTabSz="914400" rtl="0" eaLnBrk="1" fontAlgn="auto" latinLnBrk="0" hangingPunct="1">
        <a:lnSpc>
          <a:spcPct val="100000"/>
        </a:lnSpc>
        <a:spcBef>
          <a:spcPts val="600"/>
        </a:spcBef>
        <a:spcAft>
          <a:spcPts val="0"/>
        </a:spcAft>
        <a:buClrTx/>
        <a:buSzPct val="100000"/>
        <a:buFont typeface="Arial"/>
        <a:buChar char="•"/>
        <a:tabLst/>
        <a:defRPr kumimoji="1" sz="1800" kern="1200">
          <a:solidFill>
            <a:srgbClr val="000000"/>
          </a:solidFill>
          <a:latin typeface="Meiryo UI" pitchFamily="50" charset="-128"/>
          <a:ea typeface="Meiryo UI" pitchFamily="50" charset="-128"/>
          <a:cs typeface="Meiryo UI" pitchFamily="50" charset="-128"/>
        </a:defRPr>
      </a:lvl2pPr>
      <a:lvl3pPr marL="540000" marR="0" indent="-216000" algn="l" defTabSz="914400" rtl="0" eaLnBrk="1" fontAlgn="auto" latinLnBrk="0" hangingPunct="1">
        <a:lnSpc>
          <a:spcPct val="100000"/>
        </a:lnSpc>
        <a:spcBef>
          <a:spcPts val="500"/>
        </a:spcBef>
        <a:spcAft>
          <a:spcPts val="0"/>
        </a:spcAft>
        <a:buClrTx/>
        <a:buSzTx/>
        <a:buFont typeface="ヒラギノ角ゴ ProN W3"/>
        <a:buChar char="–"/>
        <a:tabLst/>
        <a:defRPr kumimoji="1" sz="1800" kern="1200">
          <a:solidFill>
            <a:srgbClr val="000000"/>
          </a:solidFill>
          <a:latin typeface="Meiryo UI" pitchFamily="50" charset="-128"/>
          <a:ea typeface="Meiryo UI" pitchFamily="50" charset="-128"/>
          <a:cs typeface="Meiryo UI" pitchFamily="50" charset="-128"/>
        </a:defRPr>
      </a:lvl3pPr>
      <a:lvl4pPr marL="900000" marR="0" indent="-216000" algn="l" defTabSz="914400" rtl="0" eaLnBrk="1" fontAlgn="auto" latinLnBrk="0" hangingPunct="1">
        <a:lnSpc>
          <a:spcPct val="100000"/>
        </a:lnSpc>
        <a:spcBef>
          <a:spcPts val="500"/>
        </a:spcBef>
        <a:spcAft>
          <a:spcPts val="0"/>
        </a:spcAft>
        <a:buClrTx/>
        <a:buSzTx/>
        <a:buFont typeface="Arial"/>
        <a:buChar char="•"/>
        <a:tabLst/>
        <a:defRPr kumimoji="1" sz="1600" kern="1200">
          <a:solidFill>
            <a:srgbClr val="000000"/>
          </a:solidFill>
          <a:latin typeface="Meiryo UI" pitchFamily="50" charset="-128"/>
          <a:ea typeface="Meiryo UI" pitchFamily="50" charset="-128"/>
          <a:cs typeface="Meiryo UI" pitchFamily="50" charset="-128"/>
        </a:defRPr>
      </a:lvl4pPr>
      <a:lvl5pPr marL="1188000" marR="0" indent="-237600" algn="l" defTabSz="914400" rtl="0" eaLnBrk="1" fontAlgn="auto" latinLnBrk="0" hangingPunct="1">
        <a:lnSpc>
          <a:spcPct val="100000"/>
        </a:lnSpc>
        <a:spcBef>
          <a:spcPts val="500"/>
        </a:spcBef>
        <a:spcAft>
          <a:spcPts val="0"/>
        </a:spcAft>
        <a:buClrTx/>
        <a:buSzTx/>
        <a:buFont typeface="ヒラギノ角ゴ ProN W3"/>
        <a:buChar char="–"/>
        <a:tabLst/>
        <a:defRPr kumimoji="1" sz="1400" kern="1200">
          <a:solidFill>
            <a:srgbClr val="000000"/>
          </a:solidFill>
          <a:latin typeface="Meiryo UI" pitchFamily="50" charset="-128"/>
          <a:ea typeface="Meiryo UI" pitchFamily="50" charset="-128"/>
          <a:cs typeface="Meiryo UI"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60001" y="162001"/>
            <a:ext cx="6610643" cy="315077"/>
          </a:xfrm>
          <a:prstGeom prst="rect">
            <a:avLst/>
          </a:prstGeom>
        </p:spPr>
        <p:txBody>
          <a:bodyPr vert="horz" lIns="0" tIns="45720" rIns="91440" bIns="45720" rtlCol="0" anchor="ctr">
            <a:noAutofit/>
          </a:bodyPr>
          <a:lstStyle/>
          <a:p>
            <a:r>
              <a:rPr kumimoji="1" lang="ja-JP" altLang="en-US" dirty="0"/>
              <a:t>マスター タイトルの書式設定</a:t>
            </a:r>
          </a:p>
        </p:txBody>
      </p:sp>
      <p:sp>
        <p:nvSpPr>
          <p:cNvPr id="3" name="テキスト プレースホルダ 2"/>
          <p:cNvSpPr>
            <a:spLocks noGrp="1"/>
          </p:cNvSpPr>
          <p:nvPr>
            <p:ph type="body" idx="1"/>
          </p:nvPr>
        </p:nvSpPr>
        <p:spPr>
          <a:xfrm>
            <a:off x="360000" y="897564"/>
            <a:ext cx="8424000" cy="3805071"/>
          </a:xfrm>
          <a:prstGeom prst="rect">
            <a:avLst/>
          </a:prstGeom>
        </p:spPr>
        <p:txBody>
          <a:bodyPr vert="horz" lIns="0" tIns="0" rIns="0" bIns="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7DAF"/>
                </a:solidFill>
                <a:effectLst/>
                <a:uLnTx/>
                <a:uFillTx/>
                <a:latin typeface="+mn-lt"/>
                <a:ea typeface="+mn-ea"/>
                <a:cs typeface="+mn-cs"/>
              </a:rPr>
              <a:t>マスター テキストの書式設定</a:t>
            </a:r>
          </a:p>
          <a:p>
            <a:pPr marL="180000" marR="0" lvl="1" indent="-216000" algn="l" defTabSz="914400" rtl="0" eaLnBrk="1" fontAlgn="auto" latinLnBrk="0" hangingPunct="1">
              <a:lnSpc>
                <a:spcPct val="100000"/>
              </a:lnSpc>
              <a:spcBef>
                <a:spcPts val="600"/>
              </a:spcBef>
              <a:spcAft>
                <a:spcPts val="0"/>
              </a:spcAft>
              <a:buClrTx/>
              <a:buSzPct val="100000"/>
              <a:buFont typeface="Arial"/>
              <a:buChar char="•"/>
              <a:tabLst/>
              <a:defRPr/>
            </a:pPr>
            <a:r>
              <a:rPr kumimoji="1" lang="ja-JP" altLang="en-US" sz="1800" b="0" i="0" u="none" strike="noStrike" kern="1200" cap="none" spc="0" normalizeH="0" baseline="0" noProof="0" dirty="0">
                <a:ln>
                  <a:noFill/>
                </a:ln>
                <a:solidFill>
                  <a:srgbClr val="4C4948"/>
                </a:solidFill>
                <a:effectLst/>
                <a:uLnTx/>
                <a:uFillTx/>
                <a:latin typeface="+mn-lt"/>
                <a:ea typeface="+mn-ea"/>
                <a:cs typeface="+mn-cs"/>
              </a:rPr>
              <a:t>第 </a:t>
            </a:r>
            <a:r>
              <a:rPr kumimoji="1" lang="en-US" altLang="ja-JP" sz="1800" b="0" i="0" u="none" strike="noStrike" kern="1200" cap="none" spc="0" normalizeH="0" baseline="0" noProof="0" dirty="0">
                <a:ln>
                  <a:noFill/>
                </a:ln>
                <a:solidFill>
                  <a:srgbClr val="4C4948"/>
                </a:solidFill>
                <a:effectLst/>
                <a:uLnTx/>
                <a:uFillTx/>
                <a:latin typeface="+mn-lt"/>
                <a:ea typeface="+mn-ea"/>
                <a:cs typeface="+mn-cs"/>
              </a:rPr>
              <a:t>2 </a:t>
            </a:r>
            <a:r>
              <a:rPr kumimoji="1" lang="ja-JP" altLang="en-US" sz="1800" b="0" i="0" u="none" strike="noStrike" kern="1200" cap="none" spc="0" normalizeH="0" baseline="0" noProof="0" dirty="0">
                <a:ln>
                  <a:noFill/>
                </a:ln>
                <a:solidFill>
                  <a:srgbClr val="4C4948"/>
                </a:solidFill>
                <a:effectLst/>
                <a:uLnTx/>
                <a:uFillTx/>
                <a:latin typeface="+mn-lt"/>
                <a:ea typeface="+mn-ea"/>
                <a:cs typeface="+mn-cs"/>
              </a:rPr>
              <a:t>レベル</a:t>
            </a:r>
          </a:p>
          <a:p>
            <a:pPr marL="540000" marR="0" lvl="2" indent="-216000" algn="l" defTabSz="914400" rtl="0" eaLnBrk="1" fontAlgn="auto" latinLnBrk="0" hangingPunct="1">
              <a:lnSpc>
                <a:spcPct val="100000"/>
              </a:lnSpc>
              <a:spcBef>
                <a:spcPts val="500"/>
              </a:spcBef>
              <a:spcAft>
                <a:spcPts val="0"/>
              </a:spcAft>
              <a:buClrTx/>
              <a:buSzTx/>
              <a:buFont typeface="ヒラギノ角ゴ ProN W3"/>
              <a:buChar char="–"/>
              <a:tabLst/>
              <a:defRPr/>
            </a:pPr>
            <a:r>
              <a:rPr kumimoji="1" lang="ja-JP" altLang="en-US" sz="1800" b="0" i="0" u="none" strike="noStrike" kern="1200" cap="none" spc="0" normalizeH="0" baseline="0" noProof="0" dirty="0">
                <a:ln>
                  <a:noFill/>
                </a:ln>
                <a:solidFill>
                  <a:srgbClr val="4C4948"/>
                </a:solidFill>
                <a:effectLst/>
                <a:uLnTx/>
                <a:uFillTx/>
                <a:latin typeface="+mn-lt"/>
                <a:ea typeface="+mn-ea"/>
                <a:cs typeface="+mn-cs"/>
              </a:rPr>
              <a:t>第 </a:t>
            </a:r>
            <a:r>
              <a:rPr kumimoji="1" lang="en-US" altLang="ja-JP" sz="1800" b="0" i="0" u="none" strike="noStrike" kern="1200" cap="none" spc="0" normalizeH="0" baseline="0" noProof="0" dirty="0">
                <a:ln>
                  <a:noFill/>
                </a:ln>
                <a:solidFill>
                  <a:srgbClr val="4C4948"/>
                </a:solidFill>
                <a:effectLst/>
                <a:uLnTx/>
                <a:uFillTx/>
                <a:latin typeface="+mn-lt"/>
                <a:ea typeface="+mn-ea"/>
                <a:cs typeface="+mn-cs"/>
              </a:rPr>
              <a:t>3 </a:t>
            </a:r>
            <a:r>
              <a:rPr kumimoji="1" lang="ja-JP" altLang="en-US" sz="1800" b="0" i="0" u="none" strike="noStrike" kern="1200" cap="none" spc="0" normalizeH="0" baseline="0" noProof="0" dirty="0">
                <a:ln>
                  <a:noFill/>
                </a:ln>
                <a:solidFill>
                  <a:srgbClr val="4C4948"/>
                </a:solidFill>
                <a:effectLst/>
                <a:uLnTx/>
                <a:uFillTx/>
                <a:latin typeface="+mn-lt"/>
                <a:ea typeface="+mn-ea"/>
                <a:cs typeface="+mn-cs"/>
              </a:rPr>
              <a:t>レベル</a:t>
            </a:r>
          </a:p>
          <a:p>
            <a:pPr marL="900000" marR="0" lvl="3" indent="-216000" algn="l" defTabSz="914400" rtl="0" eaLnBrk="1" fontAlgn="auto" latinLnBrk="0" hangingPunct="1">
              <a:lnSpc>
                <a:spcPct val="100000"/>
              </a:lnSpc>
              <a:spcBef>
                <a:spcPts val="500"/>
              </a:spcBef>
              <a:spcAft>
                <a:spcPts val="0"/>
              </a:spcAft>
              <a:buClrTx/>
              <a:buSzTx/>
              <a:buFont typeface="Arial"/>
              <a:buChar char="•"/>
              <a:tabLst/>
              <a:defRPr/>
            </a:pPr>
            <a:r>
              <a:rPr kumimoji="1" lang="ja-JP" altLang="en-US" sz="1600" b="0" i="0" u="none" strike="noStrike" kern="1200" cap="none" spc="0" normalizeH="0" baseline="0" noProof="0" dirty="0">
                <a:ln>
                  <a:noFill/>
                </a:ln>
                <a:solidFill>
                  <a:srgbClr val="4C4948"/>
                </a:solidFill>
                <a:effectLst/>
                <a:uLnTx/>
                <a:uFillTx/>
                <a:latin typeface="+mn-lt"/>
                <a:ea typeface="+mn-ea"/>
                <a:cs typeface="+mn-cs"/>
              </a:rPr>
              <a:t>第 </a:t>
            </a:r>
            <a:r>
              <a:rPr kumimoji="1" lang="en-US" altLang="ja-JP" sz="1600" b="0" i="0" u="none" strike="noStrike" kern="1200" cap="none" spc="0" normalizeH="0" baseline="0" noProof="0" dirty="0">
                <a:ln>
                  <a:noFill/>
                </a:ln>
                <a:solidFill>
                  <a:srgbClr val="4C4948"/>
                </a:solidFill>
                <a:effectLst/>
                <a:uLnTx/>
                <a:uFillTx/>
                <a:latin typeface="+mn-lt"/>
                <a:ea typeface="+mn-ea"/>
                <a:cs typeface="+mn-cs"/>
              </a:rPr>
              <a:t>4 </a:t>
            </a:r>
            <a:r>
              <a:rPr kumimoji="1" lang="ja-JP" altLang="en-US" sz="1600" b="0" i="0" u="none" strike="noStrike" kern="1200" cap="none" spc="0" normalizeH="0" baseline="0" noProof="0" dirty="0">
                <a:ln>
                  <a:noFill/>
                </a:ln>
                <a:solidFill>
                  <a:srgbClr val="4C4948"/>
                </a:solidFill>
                <a:effectLst/>
                <a:uLnTx/>
                <a:uFillTx/>
                <a:latin typeface="+mn-lt"/>
                <a:ea typeface="+mn-ea"/>
                <a:cs typeface="+mn-cs"/>
              </a:rPr>
              <a:t>レベル</a:t>
            </a:r>
          </a:p>
          <a:p>
            <a:pPr marL="1188000" marR="0" lvl="4" indent="-237600" algn="l" defTabSz="914400" rtl="0" eaLnBrk="1" fontAlgn="auto" latinLnBrk="0" hangingPunct="1">
              <a:lnSpc>
                <a:spcPct val="100000"/>
              </a:lnSpc>
              <a:spcBef>
                <a:spcPts val="500"/>
              </a:spcBef>
              <a:spcAft>
                <a:spcPts val="0"/>
              </a:spcAft>
              <a:buClrTx/>
              <a:buSzTx/>
              <a:buFont typeface="ヒラギノ角ゴ ProN W3"/>
              <a:buChar char="–"/>
              <a:tabLst/>
              <a:defRPr/>
            </a:pPr>
            <a:r>
              <a:rPr kumimoji="1" lang="ja-JP" altLang="en-US" sz="1400" b="0" i="0" u="none" strike="noStrike" kern="1200" cap="none" spc="0" normalizeH="0" baseline="0" noProof="0" dirty="0">
                <a:ln>
                  <a:noFill/>
                </a:ln>
                <a:solidFill>
                  <a:srgbClr val="4C4948"/>
                </a:solidFill>
                <a:effectLst/>
                <a:uLnTx/>
                <a:uFillTx/>
                <a:latin typeface="+mn-lt"/>
                <a:ea typeface="+mn-ea"/>
                <a:cs typeface="+mn-cs"/>
              </a:rPr>
              <a:t>第 </a:t>
            </a:r>
            <a:r>
              <a:rPr kumimoji="1" lang="en-US" altLang="ja-JP" sz="1400" b="0" i="0" u="none" strike="noStrike" kern="1200" cap="none" spc="0" normalizeH="0" baseline="0" noProof="0" dirty="0">
                <a:ln>
                  <a:noFill/>
                </a:ln>
                <a:solidFill>
                  <a:srgbClr val="4C4948"/>
                </a:solidFill>
                <a:effectLst/>
                <a:uLnTx/>
                <a:uFillTx/>
                <a:latin typeface="+mn-lt"/>
                <a:ea typeface="+mn-ea"/>
                <a:cs typeface="+mn-cs"/>
              </a:rPr>
              <a:t>5 </a:t>
            </a:r>
            <a:r>
              <a:rPr kumimoji="1" lang="ja-JP" altLang="en-US" sz="1400" b="0" i="0" u="none" strike="noStrike" kern="1200" cap="none" spc="0" normalizeH="0" baseline="0" noProof="0" dirty="0">
                <a:ln>
                  <a:noFill/>
                </a:ln>
                <a:solidFill>
                  <a:srgbClr val="4C4948"/>
                </a:solidFill>
                <a:effectLst/>
                <a:uLnTx/>
                <a:uFillTx/>
                <a:latin typeface="+mn-lt"/>
                <a:ea typeface="+mn-ea"/>
                <a:cs typeface="+mn-cs"/>
              </a:rPr>
              <a:t>レベル</a:t>
            </a:r>
          </a:p>
        </p:txBody>
      </p:sp>
      <p:grpSp>
        <p:nvGrpSpPr>
          <p:cNvPr id="4" name="図形グループ 3"/>
          <p:cNvGrpSpPr/>
          <p:nvPr/>
        </p:nvGrpSpPr>
        <p:grpSpPr>
          <a:xfrm>
            <a:off x="-324544" y="-236562"/>
            <a:ext cx="9793088" cy="4939197"/>
            <a:chOff x="-324544" y="-315416"/>
            <a:chExt cx="9793088" cy="6585596"/>
          </a:xfrm>
        </p:grpSpPr>
        <p:cxnSp>
          <p:nvCxnSpPr>
            <p:cNvPr id="8" name="直線コネクタ 7"/>
            <p:cNvCxnSpPr/>
            <p:nvPr userDrawn="1"/>
          </p:nvCxnSpPr>
          <p:spPr>
            <a:xfrm>
              <a:off x="360000"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直線コネクタ 18"/>
            <p:cNvCxnSpPr/>
            <p:nvPr userDrawn="1"/>
          </p:nvCxnSpPr>
          <p:spPr>
            <a:xfrm>
              <a:off x="8786882" y="-315416"/>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 name="直線コネクタ 21"/>
            <p:cNvCxnSpPr/>
            <p:nvPr userDrawn="1"/>
          </p:nvCxnSpPr>
          <p:spPr>
            <a:xfrm rot="16200000">
              <a:off x="-216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 name="直線コネクタ 22"/>
            <p:cNvCxnSpPr/>
            <p:nvPr userDrawn="1"/>
          </p:nvCxnSpPr>
          <p:spPr>
            <a:xfrm rot="16200000">
              <a:off x="9360532" y="1080000"/>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userDrawn="1"/>
          </p:nvCxnSpPr>
          <p:spPr>
            <a:xfrm rot="16200000">
              <a:off x="-216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直線コネクタ 26"/>
            <p:cNvCxnSpPr/>
            <p:nvPr userDrawn="1"/>
          </p:nvCxnSpPr>
          <p:spPr>
            <a:xfrm rot="16200000">
              <a:off x="9360532" y="6162168"/>
              <a:ext cx="0" cy="216024"/>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14" name="Date Placeholder 3"/>
          <p:cNvSpPr>
            <a:spLocks noGrp="1"/>
          </p:cNvSpPr>
          <p:nvPr>
            <p:ph type="dt" sz="half" idx="2"/>
          </p:nvPr>
        </p:nvSpPr>
        <p:spPr>
          <a:xfrm>
            <a:off x="501099" y="4884300"/>
            <a:ext cx="936000" cy="131220"/>
          </a:xfrm>
          <a:prstGeom prst="rect">
            <a:avLst/>
          </a:prstGeom>
        </p:spPr>
        <p:txBody>
          <a:bodyPr vert="horz" lIns="0" tIns="45720" rIns="0" bIns="45720" rtlCol="0" anchor="ctr"/>
          <a:lstStyle>
            <a:lvl1pPr algn="r">
              <a:defRPr sz="900">
                <a:solidFill>
                  <a:srgbClr val="000000"/>
                </a:solidFill>
              </a:defRPr>
            </a:lvl1pPr>
          </a:lstStyle>
          <a:p>
            <a:r>
              <a:rPr lang="en-US" altLang="ja-JP" dirty="0"/>
              <a:t>2015</a:t>
            </a:r>
            <a:r>
              <a:rPr lang="ja-JP" altLang="en-US" dirty="0"/>
              <a:t>年 </a:t>
            </a:r>
            <a:r>
              <a:rPr lang="en-US" altLang="ja-JP" dirty="0"/>
              <a:t>3</a:t>
            </a:r>
            <a:r>
              <a:rPr lang="ja-JP" altLang="en-US" dirty="0"/>
              <a:t>月 </a:t>
            </a:r>
            <a:r>
              <a:rPr lang="en-US" altLang="ja-JP" dirty="0"/>
              <a:t>1</a:t>
            </a:r>
            <a:r>
              <a:rPr lang="ja-JP" altLang="en-US" dirty="0"/>
              <a:t>日</a:t>
            </a:r>
            <a:endParaRPr lang="en-US" dirty="0"/>
          </a:p>
        </p:txBody>
      </p:sp>
      <p:sp>
        <p:nvSpPr>
          <p:cNvPr id="15" name="Footer Placeholder 4"/>
          <p:cNvSpPr>
            <a:spLocks noGrp="1"/>
          </p:cNvSpPr>
          <p:nvPr>
            <p:ph type="ftr" sz="quarter" idx="3"/>
          </p:nvPr>
        </p:nvSpPr>
        <p:spPr>
          <a:xfrm>
            <a:off x="1508600" y="4883902"/>
            <a:ext cx="2895600" cy="131618"/>
          </a:xfrm>
          <a:prstGeom prst="rect">
            <a:avLst/>
          </a:prstGeom>
        </p:spPr>
        <p:txBody>
          <a:bodyPr vert="horz" lIns="0" tIns="45720" rIns="0" bIns="45720" rtlCol="0" anchor="ctr"/>
          <a:lstStyle>
            <a:lvl1pPr algn="l">
              <a:defRPr sz="900">
                <a:solidFill>
                  <a:srgbClr val="000000"/>
                </a:solidFill>
              </a:defRPr>
            </a:lvl1pPr>
          </a:lstStyle>
          <a:p>
            <a:r>
              <a:rPr lang="ja-JP" altLang="es-ES_tradnl" dirty="0"/>
              <a:t>｜ </a:t>
            </a:r>
            <a:r>
              <a:rPr lang="es-ES_tradnl" altLang="ja-JP" dirty="0"/>
              <a:t>Confidencial </a:t>
            </a:r>
            <a:r>
              <a:rPr lang="ja-JP" altLang="es-ES_tradnl" dirty="0"/>
              <a:t>｜ </a:t>
            </a:r>
            <a:r>
              <a:rPr lang="es-ES_tradnl" altLang="ja-JP" dirty="0"/>
              <a:t>© Higo Bank </a:t>
            </a:r>
            <a:endParaRPr lang="en-US" dirty="0"/>
          </a:p>
        </p:txBody>
      </p:sp>
      <p:sp>
        <p:nvSpPr>
          <p:cNvPr id="16" name="Slide Number Placeholder 5"/>
          <p:cNvSpPr>
            <a:spLocks noGrp="1"/>
          </p:cNvSpPr>
          <p:nvPr>
            <p:ph type="sldNum" sz="quarter" idx="4"/>
          </p:nvPr>
        </p:nvSpPr>
        <p:spPr>
          <a:xfrm>
            <a:off x="108033" y="4883904"/>
            <a:ext cx="358506" cy="131617"/>
          </a:xfrm>
          <a:prstGeom prst="rect">
            <a:avLst/>
          </a:prstGeom>
        </p:spPr>
        <p:txBody>
          <a:bodyPr vert="horz" lIns="0" tIns="45720" rIns="0" bIns="45720" rtlCol="0" anchor="ctr"/>
          <a:lstStyle>
            <a:lvl1pPr algn="ctr">
              <a:defRPr sz="900">
                <a:solidFill>
                  <a:srgbClr val="000000"/>
                </a:solidFill>
              </a:defRPr>
            </a:lvl1pPr>
          </a:lstStyle>
          <a:p>
            <a:fld id="{0FB56013-B943-42BA-886F-6F9D4EB85E9D}" type="slidenum">
              <a:rPr lang="en-US" smtClean="0"/>
              <a:pPr/>
              <a:t>‹#›</a:t>
            </a:fld>
            <a:endParaRPr lang="en-US" dirty="0"/>
          </a:p>
        </p:txBody>
      </p:sp>
      <p:pic>
        <p:nvPicPr>
          <p:cNvPr id="1026" name="Picture 2" descr="E:\20グループの共有キャビネット\125文化広報室\100広報全般\394ブランド戦略\01 ブランドイメージ構築業務\ブランドデザインガイドライン\ビットマップデータ\higobank_atm_1-3_color.bmp"/>
          <p:cNvPicPr>
            <a:picLocks noChangeAspect="1" noChangeArrowheads="1"/>
          </p:cNvPicPr>
          <p:nvPr userDrawn="1"/>
        </p:nvPicPr>
        <p:blipFill>
          <a:blip r:embed="rId12" cstate="email">
            <a:extLst>
              <a:ext uri="{28A0092B-C50C-407E-A947-70E740481C1C}">
                <a14:useLocalDpi xmlns:a14="http://schemas.microsoft.com/office/drawing/2010/main"/>
              </a:ext>
            </a:extLst>
          </a:blip>
          <a:srcRect/>
          <a:stretch>
            <a:fillRect/>
          </a:stretch>
        </p:blipFill>
        <p:spPr bwMode="auto">
          <a:xfrm>
            <a:off x="7602342" y="34026"/>
            <a:ext cx="1541658" cy="38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482084"/>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Lst>
  <p:hf hdr="0"/>
  <p:txStyles>
    <p:titleStyle>
      <a:lvl1pPr algn="l" defTabSz="914400" rtl="0" eaLnBrk="1" latinLnBrk="0" hangingPunct="1">
        <a:spcBef>
          <a:spcPct val="0"/>
        </a:spcBef>
        <a:buNone/>
        <a:defRPr kumimoji="1" sz="2200" kern="1200">
          <a:solidFill>
            <a:schemeClr val="tx2"/>
          </a:solidFill>
          <a:latin typeface="Meiryo UI" panose="020B0604030504040204" pitchFamily="50" charset="-128"/>
          <a:ea typeface="Meiryo UI" panose="020B0604030504040204" pitchFamily="50" charset="-128"/>
          <a:cs typeface="+mj-cs"/>
        </a:defRPr>
      </a:lvl1pPr>
    </p:titleStyle>
    <p:body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kumimoji="1" sz="1800" kern="1200">
          <a:solidFill>
            <a:schemeClr val="bg2"/>
          </a:solidFill>
          <a:latin typeface="Meiryo UI" panose="020B0604030504040204" pitchFamily="50" charset="-128"/>
          <a:ea typeface="Meiryo UI" panose="020B0604030504040204" pitchFamily="50" charset="-128"/>
          <a:cs typeface="+mn-cs"/>
        </a:defRPr>
      </a:lvl1pPr>
      <a:lvl2pPr marL="180000" marR="0" indent="-216000" algn="l" defTabSz="914400" rtl="0" eaLnBrk="1" fontAlgn="auto" latinLnBrk="0" hangingPunct="1">
        <a:lnSpc>
          <a:spcPct val="100000"/>
        </a:lnSpc>
        <a:spcBef>
          <a:spcPts val="600"/>
        </a:spcBef>
        <a:spcAft>
          <a:spcPts val="0"/>
        </a:spcAft>
        <a:buClrTx/>
        <a:buSzPct val="100000"/>
        <a:buFont typeface="Arial"/>
        <a:buChar char="•"/>
        <a:tabLst/>
        <a:defRPr kumimoji="1" sz="1800" kern="1200">
          <a:solidFill>
            <a:srgbClr val="000000"/>
          </a:solidFill>
          <a:latin typeface="Meiryo UI" panose="020B0604030504040204" pitchFamily="50" charset="-128"/>
          <a:ea typeface="Meiryo UI" panose="020B0604030504040204" pitchFamily="50" charset="-128"/>
          <a:cs typeface="+mn-cs"/>
        </a:defRPr>
      </a:lvl2pPr>
      <a:lvl3pPr marL="540000" marR="0" indent="-216000" algn="l" defTabSz="914400" rtl="0" eaLnBrk="1" fontAlgn="auto" latinLnBrk="0" hangingPunct="1">
        <a:lnSpc>
          <a:spcPct val="100000"/>
        </a:lnSpc>
        <a:spcBef>
          <a:spcPts val="500"/>
        </a:spcBef>
        <a:spcAft>
          <a:spcPts val="0"/>
        </a:spcAft>
        <a:buClrTx/>
        <a:buSzTx/>
        <a:buFont typeface="ヒラギノ角ゴ ProN W3"/>
        <a:buChar char="–"/>
        <a:tabLst/>
        <a:defRPr kumimoji="1" sz="1800" kern="1200">
          <a:solidFill>
            <a:srgbClr val="000000"/>
          </a:solidFill>
          <a:latin typeface="Meiryo UI" panose="020B0604030504040204" pitchFamily="50" charset="-128"/>
          <a:ea typeface="Meiryo UI" panose="020B0604030504040204" pitchFamily="50" charset="-128"/>
          <a:cs typeface="+mn-cs"/>
        </a:defRPr>
      </a:lvl3pPr>
      <a:lvl4pPr marL="900000" marR="0" indent="-216000" algn="l" defTabSz="914400" rtl="0" eaLnBrk="1" fontAlgn="auto" latinLnBrk="0" hangingPunct="1">
        <a:lnSpc>
          <a:spcPct val="100000"/>
        </a:lnSpc>
        <a:spcBef>
          <a:spcPts val="500"/>
        </a:spcBef>
        <a:spcAft>
          <a:spcPts val="0"/>
        </a:spcAft>
        <a:buClrTx/>
        <a:buSzTx/>
        <a:buFont typeface="Arial"/>
        <a:buChar char="•"/>
        <a:tabLst/>
        <a:defRPr kumimoji="1" sz="1600" kern="1200">
          <a:solidFill>
            <a:srgbClr val="000000"/>
          </a:solidFill>
          <a:latin typeface="Meiryo UI" panose="020B0604030504040204" pitchFamily="50" charset="-128"/>
          <a:ea typeface="Meiryo UI" panose="020B0604030504040204" pitchFamily="50" charset="-128"/>
          <a:cs typeface="+mn-cs"/>
        </a:defRPr>
      </a:lvl4pPr>
      <a:lvl5pPr marL="1188000" marR="0" indent="-237600" algn="l" defTabSz="914400" rtl="0" eaLnBrk="1" fontAlgn="auto" latinLnBrk="0" hangingPunct="1">
        <a:lnSpc>
          <a:spcPct val="100000"/>
        </a:lnSpc>
        <a:spcBef>
          <a:spcPts val="500"/>
        </a:spcBef>
        <a:spcAft>
          <a:spcPts val="0"/>
        </a:spcAft>
        <a:buClrTx/>
        <a:buSzTx/>
        <a:buFont typeface="ヒラギノ角ゴ ProN W3"/>
        <a:buChar char="–"/>
        <a:tabLst/>
        <a:defRPr kumimoji="1" sz="1400" kern="1200">
          <a:solidFill>
            <a:srgbClr val="000000"/>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B962B34-961D-4B6F-946C-DC9955F8BA96}"/>
              </a:ext>
            </a:extLst>
          </p:cNvPr>
          <p:cNvSpPr txBox="1"/>
          <p:nvPr/>
        </p:nvSpPr>
        <p:spPr>
          <a:xfrm>
            <a:off x="715588" y="1363662"/>
            <a:ext cx="7712823" cy="1831271"/>
          </a:xfrm>
          <a:prstGeom prst="rect">
            <a:avLst/>
          </a:prstGeom>
          <a:noFill/>
        </p:spPr>
        <p:txBody>
          <a:bodyPr wrap="square" rtlCol="0">
            <a:spAutoFit/>
          </a:bodyPr>
          <a:lstStyle/>
          <a:p>
            <a:pPr algn="ctr"/>
            <a:r>
              <a:rPr lang="en-US" altLang="ja-JP"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提出必須</a:t>
            </a:r>
            <a:r>
              <a:rPr lang="en-US" altLang="ja-JP"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p>
          <a:p>
            <a:pPr algn="ctr"/>
            <a:r>
              <a:rPr kumimoji="1" lang="ja-JP" altLang="en-US" sz="5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br>
              <a:rPr kumimoji="1" lang="en-US" altLang="ja-JP" sz="7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1" lang="ja-JP" altLang="en-US" sz="4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「肥銀</a:t>
            </a:r>
            <a:r>
              <a:rPr kumimoji="1" lang="en-US" altLang="ja-JP" sz="4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GAP</a:t>
            </a:r>
            <a:r>
              <a:rPr kumimoji="1" lang="ja-JP" altLang="en-US" sz="4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資金制度」</a:t>
            </a:r>
            <a:endParaRPr kumimoji="1" lang="en-US" altLang="ja-JP" sz="4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4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補足申請書</a:t>
            </a:r>
            <a:endParaRPr kumimoji="1" lang="ja-JP" altLang="en-US" sz="4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37550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タイトル 1">
            <a:extLst>
              <a:ext uri="{FF2B5EF4-FFF2-40B4-BE49-F238E27FC236}">
                <a16:creationId xmlns:a16="http://schemas.microsoft.com/office/drawing/2014/main" id="{D8E4ED4B-F40D-4906-94F2-D690438BDD56}"/>
              </a:ext>
            </a:extLst>
          </p:cNvPr>
          <p:cNvSpPr txBox="1">
            <a:spLocks/>
          </p:cNvSpPr>
          <p:nvPr/>
        </p:nvSpPr>
        <p:spPr>
          <a:xfrm>
            <a:off x="1222798" y="653969"/>
            <a:ext cx="6698403" cy="1485900"/>
          </a:xfrm>
          <a:prstGeom prst="rect">
            <a:avLst/>
          </a:prstGeom>
          <a:solidFill>
            <a:srgbClr val="00B0F0"/>
          </a:solidFill>
          <a:ln>
            <a:noFill/>
          </a:ln>
        </p:spPr>
        <p:txBody>
          <a:bodyPr vert="horz" lIns="0" tIns="45720" rIns="91440" bIns="45720" rtlCol="0" anchor="ctr">
            <a:normAutofit fontScale="92500" lnSpcReduction="10000"/>
          </a:bodyPr>
          <a:lstStyle>
            <a:lvl1pPr algn="l" defTabSz="914400" rtl="0" eaLnBrk="1" latinLnBrk="0" hangingPunct="1">
              <a:spcBef>
                <a:spcPct val="0"/>
              </a:spcBef>
              <a:buNone/>
              <a:defRPr kumimoji="1" sz="2200" kern="1200">
                <a:solidFill>
                  <a:schemeClr val="bg2"/>
                </a:solidFill>
                <a:latin typeface="Meiryo UI" panose="020B0604030504040204" pitchFamily="50" charset="-128"/>
                <a:ea typeface="Meiryo UI" panose="020B0604030504040204" pitchFamily="50" charset="-128"/>
                <a:cs typeface="+mj-cs"/>
              </a:defRPr>
            </a:lvl1pPr>
          </a:lstStyle>
          <a:p>
            <a:pPr algn="ctr"/>
            <a:r>
              <a:rPr lang="en-US" altLang="ja-JP" sz="3600" b="1" dirty="0">
                <a:solidFill>
                  <a:schemeClr val="bg1"/>
                </a:solidFill>
              </a:rPr>
              <a:t>【</a:t>
            </a:r>
            <a:r>
              <a:rPr lang="ja-JP" altLang="en-US" sz="3600" b="1" dirty="0">
                <a:solidFill>
                  <a:schemeClr val="bg1"/>
                </a:solidFill>
              </a:rPr>
              <a:t>提出必須</a:t>
            </a:r>
            <a:r>
              <a:rPr lang="en-US" altLang="ja-JP" sz="3600" b="1" dirty="0">
                <a:solidFill>
                  <a:schemeClr val="bg1"/>
                </a:solidFill>
              </a:rPr>
              <a:t>】</a:t>
            </a:r>
          </a:p>
          <a:p>
            <a:pPr algn="ctr"/>
            <a:r>
              <a:rPr lang="ja-JP" altLang="en-US" sz="3600" b="1" dirty="0">
                <a:solidFill>
                  <a:schemeClr val="bg1"/>
                </a:solidFill>
              </a:rPr>
              <a:t>肥銀</a:t>
            </a:r>
            <a:r>
              <a:rPr lang="en-US" altLang="ja-JP" sz="3600" b="1" dirty="0">
                <a:solidFill>
                  <a:schemeClr val="bg1"/>
                </a:solidFill>
              </a:rPr>
              <a:t>GAP</a:t>
            </a:r>
            <a:r>
              <a:rPr lang="ja-JP" altLang="en-US" sz="3600" b="1" dirty="0">
                <a:solidFill>
                  <a:schemeClr val="bg1"/>
                </a:solidFill>
              </a:rPr>
              <a:t>資金</a:t>
            </a:r>
            <a:br>
              <a:rPr lang="en-US" altLang="ja-JP" sz="3600" b="1" dirty="0">
                <a:solidFill>
                  <a:schemeClr val="bg1"/>
                </a:solidFill>
              </a:rPr>
            </a:br>
            <a:r>
              <a:rPr lang="en-US" altLang="ja-JP" sz="3600" b="1" dirty="0">
                <a:solidFill>
                  <a:schemeClr val="bg1"/>
                </a:solidFill>
              </a:rPr>
              <a:t>1</a:t>
            </a:r>
            <a:r>
              <a:rPr lang="ja-JP" altLang="en-US" sz="3600" b="1" dirty="0">
                <a:solidFill>
                  <a:schemeClr val="bg1"/>
                </a:solidFill>
              </a:rPr>
              <a:t>次審査用　補足申請書について</a:t>
            </a:r>
          </a:p>
        </p:txBody>
      </p:sp>
      <p:sp>
        <p:nvSpPr>
          <p:cNvPr id="60" name="コンテンツ プレースホルダー 2">
            <a:extLst>
              <a:ext uri="{FF2B5EF4-FFF2-40B4-BE49-F238E27FC236}">
                <a16:creationId xmlns:a16="http://schemas.microsoft.com/office/drawing/2014/main" id="{ECA2A94B-4562-4756-A6E4-A9B4C904CFAA}"/>
              </a:ext>
            </a:extLst>
          </p:cNvPr>
          <p:cNvSpPr txBox="1">
            <a:spLocks/>
          </p:cNvSpPr>
          <p:nvPr/>
        </p:nvSpPr>
        <p:spPr>
          <a:xfrm>
            <a:off x="742203" y="2426090"/>
            <a:ext cx="7659594" cy="3256678"/>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kumimoji="1" sz="1800" kern="1200">
                <a:solidFill>
                  <a:schemeClr val="bg2"/>
                </a:solidFill>
                <a:latin typeface="Meiryo UI" panose="020B0604030504040204" pitchFamily="50" charset="-128"/>
                <a:ea typeface="Meiryo UI" panose="020B0604030504040204" pitchFamily="50" charset="-128"/>
                <a:cs typeface="+mn-cs"/>
              </a:defRPr>
            </a:lvl1pPr>
            <a:lvl2pPr marL="180000" marR="0" indent="-216000" algn="l" defTabSz="914400" rtl="0" eaLnBrk="1" fontAlgn="auto" latinLnBrk="0" hangingPunct="1">
              <a:lnSpc>
                <a:spcPct val="100000"/>
              </a:lnSpc>
              <a:spcBef>
                <a:spcPts val="600"/>
              </a:spcBef>
              <a:spcAft>
                <a:spcPts val="0"/>
              </a:spcAft>
              <a:buClrTx/>
              <a:buSzPct val="100000"/>
              <a:buFont typeface="Arial"/>
              <a:buChar char="•"/>
              <a:tabLst/>
              <a:defRPr kumimoji="1" sz="1800" kern="1200">
                <a:solidFill>
                  <a:srgbClr val="000000"/>
                </a:solidFill>
                <a:latin typeface="Meiryo UI" panose="020B0604030504040204" pitchFamily="50" charset="-128"/>
                <a:ea typeface="Meiryo UI" panose="020B0604030504040204" pitchFamily="50" charset="-128"/>
                <a:cs typeface="+mn-cs"/>
              </a:defRPr>
            </a:lvl2pPr>
            <a:lvl3pPr marL="540000" marR="0" indent="-216000" algn="l" defTabSz="914400" rtl="0" eaLnBrk="1" fontAlgn="auto" latinLnBrk="0" hangingPunct="1">
              <a:lnSpc>
                <a:spcPct val="100000"/>
              </a:lnSpc>
              <a:spcBef>
                <a:spcPts val="500"/>
              </a:spcBef>
              <a:spcAft>
                <a:spcPts val="0"/>
              </a:spcAft>
              <a:buClrTx/>
              <a:buSzTx/>
              <a:buFont typeface="ヒラギノ角ゴ ProN W3"/>
              <a:buChar char="–"/>
              <a:tabLst/>
              <a:defRPr kumimoji="1" sz="1800" kern="1200">
                <a:solidFill>
                  <a:srgbClr val="000000"/>
                </a:solidFill>
                <a:latin typeface="Meiryo UI" panose="020B0604030504040204" pitchFamily="50" charset="-128"/>
                <a:ea typeface="Meiryo UI" panose="020B0604030504040204" pitchFamily="50" charset="-128"/>
                <a:cs typeface="+mn-cs"/>
              </a:defRPr>
            </a:lvl3pPr>
            <a:lvl4pPr marL="900000" marR="0" indent="-216000" algn="l" defTabSz="914400" rtl="0" eaLnBrk="1" fontAlgn="auto" latinLnBrk="0" hangingPunct="1">
              <a:lnSpc>
                <a:spcPct val="100000"/>
              </a:lnSpc>
              <a:spcBef>
                <a:spcPts val="500"/>
              </a:spcBef>
              <a:spcAft>
                <a:spcPts val="0"/>
              </a:spcAft>
              <a:buClrTx/>
              <a:buSzTx/>
              <a:buFont typeface="Arial"/>
              <a:buChar char="•"/>
              <a:tabLst/>
              <a:defRPr kumimoji="1" sz="1600" kern="1200">
                <a:solidFill>
                  <a:srgbClr val="000000"/>
                </a:solidFill>
                <a:latin typeface="Meiryo UI" panose="020B0604030504040204" pitchFamily="50" charset="-128"/>
                <a:ea typeface="Meiryo UI" panose="020B0604030504040204" pitchFamily="50" charset="-128"/>
                <a:cs typeface="+mn-cs"/>
              </a:defRPr>
            </a:lvl4pPr>
            <a:lvl5pPr marL="1188000" marR="0" indent="-237600" algn="l" defTabSz="914400" rtl="0" eaLnBrk="1" fontAlgn="auto" latinLnBrk="0" hangingPunct="1">
              <a:lnSpc>
                <a:spcPct val="100000"/>
              </a:lnSpc>
              <a:spcBef>
                <a:spcPts val="500"/>
              </a:spcBef>
              <a:spcAft>
                <a:spcPts val="0"/>
              </a:spcAft>
              <a:buClrTx/>
              <a:buSzTx/>
              <a:buFont typeface="ヒラギノ角ゴ ProN W3"/>
              <a:buChar char="–"/>
              <a:tabLst/>
              <a:defRPr kumimoji="1" sz="1400" kern="1200">
                <a:solidFill>
                  <a:srgbClr val="000000"/>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a:buFont typeface="Wingdings" panose="05000000000000000000" pitchFamily="2" charset="2"/>
              <a:buChar char="n"/>
            </a:pPr>
            <a:r>
              <a:rPr lang="ja-JP" altLang="en-US" dirty="0"/>
              <a:t>補足申請書は申請書（</a:t>
            </a:r>
            <a:r>
              <a:rPr lang="en-US" altLang="ja-JP" dirty="0"/>
              <a:t>Word</a:t>
            </a:r>
            <a:r>
              <a:rPr lang="ja-JP" altLang="en-US" dirty="0"/>
              <a:t>）と同様</a:t>
            </a:r>
            <a:r>
              <a:rPr lang="ja-JP" altLang="en-US" b="1" dirty="0">
                <a:solidFill>
                  <a:srgbClr val="FF3300"/>
                </a:solidFill>
              </a:rPr>
              <a:t>「提出必須」</a:t>
            </a:r>
            <a:r>
              <a:rPr lang="ja-JP" altLang="en-US" dirty="0">
                <a:solidFill>
                  <a:schemeClr val="tx1"/>
                </a:solidFill>
              </a:rPr>
              <a:t>の資料</a:t>
            </a:r>
            <a:r>
              <a:rPr lang="ja-JP" altLang="en-US" dirty="0"/>
              <a:t>となります。</a:t>
            </a:r>
            <a:endParaRPr lang="en-US" altLang="ja-JP" dirty="0"/>
          </a:p>
          <a:p>
            <a:pPr>
              <a:buFont typeface="Wingdings" panose="05000000000000000000" pitchFamily="2" charset="2"/>
              <a:buChar char="n"/>
            </a:pPr>
            <a:r>
              <a:rPr lang="ja-JP" altLang="en-US" dirty="0"/>
              <a:t>本紙は説明資料となりますので、次ページ以降に記載方法に沿って</a:t>
            </a:r>
            <a:r>
              <a:rPr lang="ja-JP" altLang="en-US" b="1" dirty="0">
                <a:solidFill>
                  <a:srgbClr val="FF0000"/>
                </a:solidFill>
              </a:rPr>
              <a:t>別ファイル</a:t>
            </a:r>
            <a:endParaRPr lang="en-US" altLang="ja-JP" b="1" dirty="0">
              <a:solidFill>
                <a:srgbClr val="FF0000"/>
              </a:solidFill>
            </a:endParaRPr>
          </a:p>
          <a:p>
            <a:r>
              <a:rPr lang="ja-JP" altLang="en-US" b="1" dirty="0">
                <a:solidFill>
                  <a:srgbClr val="FF0000"/>
                </a:solidFill>
              </a:rPr>
              <a:t>（パワーポイント必須）</a:t>
            </a:r>
            <a:r>
              <a:rPr lang="ja-JP" altLang="en-US" dirty="0"/>
              <a:t>にてご提出ください。</a:t>
            </a:r>
            <a:endParaRPr lang="en-US" altLang="ja-JP" dirty="0"/>
          </a:p>
          <a:p>
            <a:pPr>
              <a:buFont typeface="Wingdings" panose="05000000000000000000" pitchFamily="2" charset="2"/>
              <a:buChar char="n"/>
            </a:pPr>
            <a:r>
              <a:rPr lang="ja-JP" altLang="en-US" dirty="0"/>
              <a:t>他の助成金申請に使用したスライドをご使用いただいても構いません。</a:t>
            </a:r>
            <a:endParaRPr lang="en-US" altLang="ja-JP" dirty="0"/>
          </a:p>
          <a:p>
            <a:r>
              <a:rPr lang="ja-JP" altLang="en-US" dirty="0"/>
              <a:t>■各スライド下段にはスライド作成の際に留意すべき事項等を記載しています。</a:t>
            </a:r>
            <a:endParaRPr lang="en-US" altLang="ja-JP" dirty="0"/>
          </a:p>
          <a:p>
            <a:pPr>
              <a:buFont typeface="Wingdings" panose="05000000000000000000" pitchFamily="2" charset="2"/>
              <a:buChar char="n"/>
            </a:pPr>
            <a:r>
              <a:rPr lang="ja-JP" altLang="en-US" dirty="0"/>
              <a:t>スライド比率は</a:t>
            </a:r>
            <a:r>
              <a:rPr lang="en-US" altLang="ja-JP" dirty="0"/>
              <a:t>16:9</a:t>
            </a:r>
            <a:r>
              <a:rPr lang="ja-JP" altLang="en-US" dirty="0"/>
              <a:t>でご提出ください。</a:t>
            </a:r>
            <a:endParaRPr lang="en-US" altLang="ja-JP" dirty="0"/>
          </a:p>
          <a:p>
            <a:pPr>
              <a:buFont typeface="Wingdings" panose="05000000000000000000" pitchFamily="2" charset="2"/>
              <a:buChar char="n"/>
            </a:pPr>
            <a:r>
              <a:rPr lang="ja-JP" altLang="en-US" dirty="0"/>
              <a:t>スライドが足りない場合は自由に増やしていただいて構いません。</a:t>
            </a:r>
            <a:endParaRPr lang="en-US" altLang="ja-JP" dirty="0"/>
          </a:p>
        </p:txBody>
      </p:sp>
    </p:spTree>
    <p:extLst>
      <p:ext uri="{BB962C8B-B14F-4D97-AF65-F5344CB8AC3E}">
        <p14:creationId xmlns:p14="http://schemas.microsoft.com/office/powerpoint/2010/main" val="2587541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EC26FE-AAAD-4828-A1BB-A330E4DE0B44}"/>
              </a:ext>
            </a:extLst>
          </p:cNvPr>
          <p:cNvSpPr>
            <a:spLocks noGrp="1"/>
          </p:cNvSpPr>
          <p:nvPr>
            <p:ph type="title"/>
          </p:nvPr>
        </p:nvSpPr>
        <p:spPr/>
        <p:txBody>
          <a:bodyPr/>
          <a:lstStyle/>
          <a:p>
            <a:r>
              <a:rPr kumimoji="1" lang="en-US" altLang="ja-JP" sz="2800" b="1" dirty="0">
                <a:solidFill>
                  <a:srgbClr val="FF0000"/>
                </a:solidFill>
              </a:rPr>
              <a:t>【</a:t>
            </a:r>
            <a:r>
              <a:rPr kumimoji="1" lang="ja-JP" altLang="en-US" sz="2800" b="1" dirty="0">
                <a:solidFill>
                  <a:srgbClr val="FF0000"/>
                </a:solidFill>
              </a:rPr>
              <a:t>必須</a:t>
            </a:r>
            <a:r>
              <a:rPr kumimoji="1" lang="en-US" altLang="ja-JP" sz="2800" b="1" dirty="0">
                <a:solidFill>
                  <a:srgbClr val="FF0000"/>
                </a:solidFill>
              </a:rPr>
              <a:t>】</a:t>
            </a:r>
            <a:endParaRPr kumimoji="1" lang="ja-JP" altLang="en-US" sz="2800" b="1" dirty="0">
              <a:solidFill>
                <a:srgbClr val="FF0000"/>
              </a:solidFill>
            </a:endParaRPr>
          </a:p>
        </p:txBody>
      </p:sp>
      <p:sp>
        <p:nvSpPr>
          <p:cNvPr id="37" name="タイトル 1">
            <a:extLst>
              <a:ext uri="{FF2B5EF4-FFF2-40B4-BE49-F238E27FC236}">
                <a16:creationId xmlns:a16="http://schemas.microsoft.com/office/drawing/2014/main" id="{B6647533-B030-402A-AB7F-CC00712134F3}"/>
              </a:ext>
            </a:extLst>
          </p:cNvPr>
          <p:cNvSpPr txBox="1">
            <a:spLocks/>
          </p:cNvSpPr>
          <p:nvPr/>
        </p:nvSpPr>
        <p:spPr>
          <a:xfrm>
            <a:off x="211044" y="613122"/>
            <a:ext cx="9652916" cy="75380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000" b="1" dirty="0">
                <a:solidFill>
                  <a:schemeClr val="bg2"/>
                </a:solidFill>
                <a:latin typeface="Meiryo UI" panose="020B0604030504040204" pitchFamily="50" charset="-128"/>
                <a:ea typeface="Meiryo UI" panose="020B0604030504040204" pitchFamily="50" charset="-128"/>
              </a:rPr>
              <a:t>研究開発の概要（</a:t>
            </a:r>
            <a:r>
              <a:rPr lang="en-US" altLang="ja-JP" sz="4000" b="1" dirty="0">
                <a:solidFill>
                  <a:schemeClr val="bg2"/>
                </a:solidFill>
                <a:latin typeface="Meiryo UI" panose="020B0604030504040204" pitchFamily="50" charset="-128"/>
                <a:ea typeface="Meiryo UI" panose="020B0604030504040204" pitchFamily="50" charset="-128"/>
              </a:rPr>
              <a:t>1</a:t>
            </a:r>
            <a:r>
              <a:rPr lang="ja-JP" altLang="en-US" sz="4000" b="1" dirty="0">
                <a:solidFill>
                  <a:schemeClr val="bg2"/>
                </a:solidFill>
                <a:latin typeface="Meiryo UI" panose="020B0604030504040204" pitchFamily="50" charset="-128"/>
                <a:ea typeface="Meiryo UI" panose="020B0604030504040204" pitchFamily="50" charset="-128"/>
              </a:rPr>
              <a:t>ページ）</a:t>
            </a:r>
          </a:p>
        </p:txBody>
      </p:sp>
      <p:sp>
        <p:nvSpPr>
          <p:cNvPr id="39" name="角丸四角形 6">
            <a:extLst>
              <a:ext uri="{FF2B5EF4-FFF2-40B4-BE49-F238E27FC236}">
                <a16:creationId xmlns:a16="http://schemas.microsoft.com/office/drawing/2014/main" id="{51DE157A-44C9-429D-BC8B-0F0BF10F0FC5}"/>
              </a:ext>
            </a:extLst>
          </p:cNvPr>
          <p:cNvSpPr/>
          <p:nvPr/>
        </p:nvSpPr>
        <p:spPr>
          <a:xfrm>
            <a:off x="970928" y="3708685"/>
            <a:ext cx="7715872" cy="1176697"/>
          </a:xfrm>
          <a:prstGeom prst="roundRect">
            <a:avLst>
              <a:gd name="adj" fmla="val 0"/>
            </a:avLst>
          </a:prstGeom>
          <a:solidFill>
            <a:srgbClr val="FFCD2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2000" dirty="0">
              <a:solidFill>
                <a:schemeClr val="bg2"/>
              </a:solidFill>
              <a:latin typeface="Meiryo UI" panose="020B0604030504040204" pitchFamily="50" charset="-128"/>
              <a:ea typeface="Meiryo UI" panose="020B0604030504040204" pitchFamily="50" charset="-128"/>
            </a:endParaRPr>
          </a:p>
          <a:p>
            <a:r>
              <a:rPr lang="ja-JP" altLang="en-US" sz="2000" dirty="0">
                <a:solidFill>
                  <a:schemeClr val="bg2"/>
                </a:solidFill>
                <a:latin typeface="Meiryo UI" panose="020B0604030504040204" pitchFamily="50" charset="-128"/>
                <a:ea typeface="Meiryo UI" panose="020B0604030504040204" pitchFamily="50" charset="-128"/>
              </a:rPr>
              <a:t>■</a:t>
            </a:r>
            <a:r>
              <a:rPr kumimoji="1" lang="ja-JP" altLang="en-US" sz="2000" dirty="0">
                <a:solidFill>
                  <a:schemeClr val="bg2"/>
                </a:solidFill>
                <a:latin typeface="Meiryo UI" panose="020B0604030504040204" pitchFamily="50" charset="-128"/>
                <a:ea typeface="Meiryo UI" panose="020B0604030504040204" pitchFamily="50" charset="-128"/>
              </a:rPr>
              <a:t>専門知識がない審査員でも理解しやすいように、図や表を交えて研究</a:t>
            </a:r>
            <a:endParaRPr kumimoji="1" lang="en-US" altLang="ja-JP" sz="2000" dirty="0">
              <a:solidFill>
                <a:schemeClr val="bg2"/>
              </a:solidFill>
              <a:latin typeface="Meiryo UI" panose="020B0604030504040204" pitchFamily="50" charset="-128"/>
              <a:ea typeface="Meiryo UI" panose="020B0604030504040204" pitchFamily="50" charset="-128"/>
            </a:endParaRPr>
          </a:p>
          <a:p>
            <a:r>
              <a:rPr lang="en-US" altLang="ja-JP" sz="2000" dirty="0">
                <a:solidFill>
                  <a:schemeClr val="bg2"/>
                </a:solidFill>
                <a:latin typeface="Meiryo UI" panose="020B0604030504040204" pitchFamily="50" charset="-128"/>
                <a:ea typeface="Meiryo UI" panose="020B0604030504040204" pitchFamily="50" charset="-128"/>
              </a:rPr>
              <a:t>   </a:t>
            </a:r>
            <a:r>
              <a:rPr kumimoji="1" lang="ja-JP" altLang="en-US" sz="2000" dirty="0">
                <a:solidFill>
                  <a:schemeClr val="bg2"/>
                </a:solidFill>
                <a:latin typeface="Meiryo UI" panose="020B0604030504040204" pitchFamily="50" charset="-128"/>
                <a:ea typeface="Meiryo UI" panose="020B0604030504040204" pitchFamily="50" charset="-128"/>
              </a:rPr>
              <a:t>内容が簡潔に伝わる</a:t>
            </a:r>
            <a:r>
              <a:rPr lang="ja-JP" altLang="en-US" sz="2000" dirty="0">
                <a:solidFill>
                  <a:schemeClr val="bg2"/>
                </a:solidFill>
                <a:latin typeface="Meiryo UI" panose="020B0604030504040204" pitchFamily="50" charset="-128"/>
                <a:ea typeface="Meiryo UI" panose="020B0604030504040204" pitchFamily="50" charset="-128"/>
              </a:rPr>
              <a:t>ことを意識した上で作成</a:t>
            </a:r>
            <a:r>
              <a:rPr kumimoji="1" lang="ja-JP" altLang="en-US" sz="2000" dirty="0">
                <a:solidFill>
                  <a:schemeClr val="bg2"/>
                </a:solidFill>
                <a:latin typeface="Meiryo UI" panose="020B0604030504040204" pitchFamily="50" charset="-128"/>
                <a:ea typeface="Meiryo UI" panose="020B0604030504040204" pitchFamily="50" charset="-128"/>
              </a:rPr>
              <a:t>ください</a:t>
            </a:r>
            <a:endParaRPr kumimoji="1" lang="en-US" altLang="ja-JP" sz="2000" dirty="0">
              <a:solidFill>
                <a:schemeClr val="bg2"/>
              </a:solidFill>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n"/>
            </a:pPr>
            <a:endParaRPr kumimoji="1" lang="ja-JP" altLang="en-US" sz="2000" dirty="0">
              <a:solidFill>
                <a:schemeClr val="bg2"/>
              </a:solidFill>
              <a:latin typeface="Meiryo UI" panose="020B0604030504040204" pitchFamily="50" charset="-128"/>
              <a:ea typeface="Meiryo UI" panose="020B0604030504040204" pitchFamily="50" charset="-128"/>
            </a:endParaRPr>
          </a:p>
        </p:txBody>
      </p:sp>
      <p:sp>
        <p:nvSpPr>
          <p:cNvPr id="40" name="テキスト ボックス 39">
            <a:extLst>
              <a:ext uri="{FF2B5EF4-FFF2-40B4-BE49-F238E27FC236}">
                <a16:creationId xmlns:a16="http://schemas.microsoft.com/office/drawing/2014/main" id="{55DE969C-607D-42CD-8F4D-92916462DCEC}"/>
              </a:ext>
            </a:extLst>
          </p:cNvPr>
          <p:cNvSpPr txBox="1"/>
          <p:nvPr/>
        </p:nvSpPr>
        <p:spPr>
          <a:xfrm>
            <a:off x="726660" y="3186408"/>
            <a:ext cx="1702042" cy="461665"/>
          </a:xfrm>
          <a:prstGeom prst="rect">
            <a:avLst/>
          </a:prstGeom>
          <a:noFill/>
        </p:spPr>
        <p:txBody>
          <a:bodyPr wrap="square">
            <a:spAutoFit/>
          </a:bodyPr>
          <a:lstStyle/>
          <a:p>
            <a:pPr algn="ctr"/>
            <a:r>
              <a:rPr kumimoji="1" lang="en-US" altLang="ja-JP" sz="2400" b="1" dirty="0">
                <a:solidFill>
                  <a:schemeClr val="bg2"/>
                </a:solidFill>
                <a:latin typeface="Meiryo UI" panose="020B0604030504040204" pitchFamily="50" charset="-128"/>
                <a:ea typeface="Meiryo UI" panose="020B0604030504040204" pitchFamily="50" charset="-128"/>
              </a:rPr>
              <a:t>POINT</a:t>
            </a:r>
          </a:p>
        </p:txBody>
      </p:sp>
      <p:sp>
        <p:nvSpPr>
          <p:cNvPr id="41" name="正方形/長方形 40">
            <a:extLst>
              <a:ext uri="{FF2B5EF4-FFF2-40B4-BE49-F238E27FC236}">
                <a16:creationId xmlns:a16="http://schemas.microsoft.com/office/drawing/2014/main" id="{595C03CD-0291-4E1C-B8BA-26CF36424751}"/>
              </a:ext>
            </a:extLst>
          </p:cNvPr>
          <p:cNvSpPr/>
          <p:nvPr/>
        </p:nvSpPr>
        <p:spPr>
          <a:xfrm>
            <a:off x="970928" y="660011"/>
            <a:ext cx="753803" cy="7534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chemeClr val="bg1"/>
                </a:solidFill>
                <a:latin typeface="Meiryo UI" panose="020B0604030504040204" pitchFamily="50" charset="-128"/>
                <a:ea typeface="Meiryo UI" panose="020B0604030504040204" pitchFamily="50" charset="-128"/>
              </a:rPr>
              <a:t>１</a:t>
            </a:r>
            <a:endParaRPr kumimoji="1" lang="ja-JP" altLang="en-US" sz="3200" b="1" dirty="0">
              <a:solidFill>
                <a:schemeClr val="bg1"/>
              </a:solidFill>
              <a:latin typeface="Meiryo UI" panose="020B0604030504040204" pitchFamily="50" charset="-128"/>
              <a:ea typeface="Meiryo UI" panose="020B0604030504040204" pitchFamily="50" charset="-128"/>
            </a:endParaRPr>
          </a:p>
        </p:txBody>
      </p:sp>
      <p:sp>
        <p:nvSpPr>
          <p:cNvPr id="42" name="テキスト ボックス 41">
            <a:extLst>
              <a:ext uri="{FF2B5EF4-FFF2-40B4-BE49-F238E27FC236}">
                <a16:creationId xmlns:a16="http://schemas.microsoft.com/office/drawing/2014/main" id="{204F506A-3F16-43A4-BACF-091B3CC442E0}"/>
              </a:ext>
            </a:extLst>
          </p:cNvPr>
          <p:cNvSpPr txBox="1"/>
          <p:nvPr/>
        </p:nvSpPr>
        <p:spPr>
          <a:xfrm>
            <a:off x="883563" y="1652210"/>
            <a:ext cx="8031837" cy="1384995"/>
          </a:xfrm>
          <a:prstGeom prst="rect">
            <a:avLst/>
          </a:prstGeom>
          <a:noFill/>
        </p:spPr>
        <p:txBody>
          <a:bodyPr wrap="square">
            <a:spAutoFit/>
          </a:bodyPr>
          <a:lstStyle/>
          <a:p>
            <a:r>
              <a:rPr lang="ja-JP" altLang="en-US" sz="2400" b="1" dirty="0">
                <a:solidFill>
                  <a:schemeClr val="bg2"/>
                </a:solidFill>
                <a:latin typeface="Meiryo UI" panose="020B0604030504040204" pitchFamily="50" charset="-128"/>
                <a:ea typeface="Meiryo UI" panose="020B0604030504040204" pitchFamily="50" charset="-128"/>
              </a:rPr>
              <a:t>記載内容</a:t>
            </a:r>
            <a:endParaRPr lang="en-US" altLang="ja-JP" sz="2400" b="1" dirty="0">
              <a:solidFill>
                <a:schemeClr val="bg2"/>
              </a:solidFill>
              <a:latin typeface="Meiryo UI" panose="020B0604030504040204" pitchFamily="50" charset="-128"/>
              <a:ea typeface="Meiryo UI" panose="020B0604030504040204" pitchFamily="50" charset="-128"/>
            </a:endParaRPr>
          </a:p>
          <a:p>
            <a:r>
              <a:rPr lang="ja-JP" altLang="en-US" sz="2000" dirty="0">
                <a:solidFill>
                  <a:schemeClr val="bg2"/>
                </a:solidFill>
                <a:latin typeface="Meiryo UI" panose="020B0604030504040204" pitchFamily="50" charset="-128"/>
                <a:ea typeface="Meiryo UI" panose="020B0604030504040204" pitchFamily="50" charset="-128"/>
              </a:rPr>
              <a:t>■起業化に向けて研究されている内容</a:t>
            </a:r>
            <a:endParaRPr lang="en-US" altLang="ja-JP" sz="2000" dirty="0">
              <a:solidFill>
                <a:schemeClr val="bg2"/>
              </a:solidFill>
              <a:latin typeface="Meiryo UI" panose="020B0604030504040204" pitchFamily="50" charset="-128"/>
              <a:ea typeface="Meiryo UI" panose="020B0604030504040204" pitchFamily="50" charset="-128"/>
            </a:endParaRPr>
          </a:p>
          <a:p>
            <a:r>
              <a:rPr lang="ja-JP" altLang="en-US" sz="2000" dirty="0">
                <a:solidFill>
                  <a:schemeClr val="bg2"/>
                </a:solidFill>
                <a:latin typeface="Meiryo UI" panose="020B0604030504040204" pitchFamily="50" charset="-128"/>
                <a:ea typeface="Meiryo UI" panose="020B0604030504040204" pitchFamily="50" charset="-128"/>
              </a:rPr>
              <a:t>■コア技術の優位性、独自性</a:t>
            </a:r>
          </a:p>
          <a:p>
            <a:r>
              <a:rPr lang="ja-JP" altLang="en-US" sz="2000" dirty="0">
                <a:solidFill>
                  <a:schemeClr val="bg2"/>
                </a:solidFill>
                <a:latin typeface="Meiryo UI" panose="020B0604030504040204" pitchFamily="50" charset="-128"/>
                <a:ea typeface="Meiryo UI" panose="020B0604030504040204" pitchFamily="50" charset="-128"/>
              </a:rPr>
              <a:t>■研究の進行度や実装可能性</a:t>
            </a:r>
            <a:endParaRPr lang="en-US" altLang="ja-JP" sz="2000" dirty="0">
              <a:solidFill>
                <a:schemeClr val="bg2"/>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1238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EC26FE-AAAD-4828-A1BB-A330E4DE0B44}"/>
              </a:ext>
            </a:extLst>
          </p:cNvPr>
          <p:cNvSpPr>
            <a:spLocks noGrp="1"/>
          </p:cNvSpPr>
          <p:nvPr>
            <p:ph type="title"/>
          </p:nvPr>
        </p:nvSpPr>
        <p:spPr/>
        <p:txBody>
          <a:bodyPr/>
          <a:lstStyle/>
          <a:p>
            <a:r>
              <a:rPr kumimoji="1" lang="en-US" altLang="ja-JP" sz="2800" b="1" dirty="0">
                <a:solidFill>
                  <a:srgbClr val="FF0000"/>
                </a:solidFill>
              </a:rPr>
              <a:t>【</a:t>
            </a:r>
            <a:r>
              <a:rPr kumimoji="1" lang="ja-JP" altLang="en-US" sz="2800" b="1" dirty="0">
                <a:solidFill>
                  <a:srgbClr val="FF0000"/>
                </a:solidFill>
              </a:rPr>
              <a:t>必須</a:t>
            </a:r>
            <a:r>
              <a:rPr kumimoji="1" lang="en-US" altLang="ja-JP" sz="2800" b="1" dirty="0">
                <a:solidFill>
                  <a:srgbClr val="FF0000"/>
                </a:solidFill>
              </a:rPr>
              <a:t>】</a:t>
            </a:r>
            <a:endParaRPr kumimoji="1" lang="ja-JP" altLang="en-US" sz="2800" b="1" dirty="0">
              <a:solidFill>
                <a:srgbClr val="FF0000"/>
              </a:solidFill>
            </a:endParaRPr>
          </a:p>
        </p:txBody>
      </p:sp>
      <p:sp>
        <p:nvSpPr>
          <p:cNvPr id="37" name="タイトル 1">
            <a:extLst>
              <a:ext uri="{FF2B5EF4-FFF2-40B4-BE49-F238E27FC236}">
                <a16:creationId xmlns:a16="http://schemas.microsoft.com/office/drawing/2014/main" id="{B6647533-B030-402A-AB7F-CC00712134F3}"/>
              </a:ext>
            </a:extLst>
          </p:cNvPr>
          <p:cNvSpPr txBox="1">
            <a:spLocks/>
          </p:cNvSpPr>
          <p:nvPr/>
        </p:nvSpPr>
        <p:spPr>
          <a:xfrm>
            <a:off x="582519" y="595203"/>
            <a:ext cx="9652916" cy="75380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600" b="1" dirty="0">
                <a:solidFill>
                  <a:schemeClr val="bg2"/>
                </a:solidFill>
                <a:latin typeface="Meiryo UI" panose="020B0604030504040204" pitchFamily="50" charset="-128"/>
                <a:ea typeface="Meiryo UI" panose="020B0604030504040204" pitchFamily="50" charset="-128"/>
              </a:rPr>
              <a:t>起業までのスケジュール（１ページ）</a:t>
            </a:r>
          </a:p>
        </p:txBody>
      </p:sp>
      <p:sp>
        <p:nvSpPr>
          <p:cNvPr id="39" name="角丸四角形 6">
            <a:extLst>
              <a:ext uri="{FF2B5EF4-FFF2-40B4-BE49-F238E27FC236}">
                <a16:creationId xmlns:a16="http://schemas.microsoft.com/office/drawing/2014/main" id="{51DE157A-44C9-429D-BC8B-0F0BF10F0FC5}"/>
              </a:ext>
            </a:extLst>
          </p:cNvPr>
          <p:cNvSpPr/>
          <p:nvPr/>
        </p:nvSpPr>
        <p:spPr>
          <a:xfrm>
            <a:off x="970928" y="3789694"/>
            <a:ext cx="7715872" cy="1176697"/>
          </a:xfrm>
          <a:prstGeom prst="roundRect">
            <a:avLst>
              <a:gd name="adj" fmla="val 0"/>
            </a:avLst>
          </a:prstGeom>
          <a:solidFill>
            <a:srgbClr val="FFCD2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bg2"/>
                </a:solidFill>
                <a:latin typeface="Meiryo UI" panose="020B0604030504040204" pitchFamily="50" charset="-128"/>
                <a:ea typeface="Meiryo UI" panose="020B0604030504040204" pitchFamily="50" charset="-128"/>
              </a:rPr>
              <a:t>■起業するまでのスケジュールを出来るだけ具体的にご記載ください</a:t>
            </a:r>
          </a:p>
          <a:p>
            <a:r>
              <a:rPr lang="ja-JP" altLang="en-US" sz="2000" dirty="0">
                <a:solidFill>
                  <a:schemeClr val="bg2"/>
                </a:solidFill>
                <a:latin typeface="Meiryo UI" panose="020B0604030504040204" pitchFamily="50" charset="-128"/>
                <a:ea typeface="Meiryo UI" panose="020B0604030504040204" pitchFamily="50" charset="-128"/>
              </a:rPr>
              <a:t>■スケジュールが明確に決まっていない場合は、現時点の意思も含めて</a:t>
            </a:r>
            <a:endParaRPr lang="en-US" altLang="ja-JP" sz="2000" dirty="0">
              <a:solidFill>
                <a:schemeClr val="bg2"/>
              </a:solidFill>
              <a:latin typeface="Meiryo UI" panose="020B0604030504040204" pitchFamily="50" charset="-128"/>
              <a:ea typeface="Meiryo UI" panose="020B0604030504040204" pitchFamily="50" charset="-128"/>
            </a:endParaRPr>
          </a:p>
          <a:p>
            <a:r>
              <a:rPr lang="en-US" altLang="ja-JP" sz="2000" dirty="0">
                <a:solidFill>
                  <a:schemeClr val="bg2"/>
                </a:solidFill>
                <a:latin typeface="Meiryo UI" panose="020B0604030504040204" pitchFamily="50" charset="-128"/>
                <a:ea typeface="Meiryo UI" panose="020B0604030504040204" pitchFamily="50" charset="-128"/>
              </a:rPr>
              <a:t>   </a:t>
            </a:r>
            <a:r>
              <a:rPr lang="ja-JP" altLang="en-US" sz="2000" dirty="0">
                <a:solidFill>
                  <a:schemeClr val="bg2"/>
                </a:solidFill>
                <a:latin typeface="Meiryo UI" panose="020B0604030504040204" pitchFamily="50" charset="-128"/>
                <a:ea typeface="Meiryo UI" panose="020B0604030504040204" pitchFamily="50" charset="-128"/>
              </a:rPr>
              <a:t>ご記載ください</a:t>
            </a:r>
          </a:p>
        </p:txBody>
      </p:sp>
      <p:sp>
        <p:nvSpPr>
          <p:cNvPr id="40" name="テキスト ボックス 39">
            <a:extLst>
              <a:ext uri="{FF2B5EF4-FFF2-40B4-BE49-F238E27FC236}">
                <a16:creationId xmlns:a16="http://schemas.microsoft.com/office/drawing/2014/main" id="{55DE969C-607D-42CD-8F4D-92916462DCEC}"/>
              </a:ext>
            </a:extLst>
          </p:cNvPr>
          <p:cNvSpPr txBox="1"/>
          <p:nvPr/>
        </p:nvSpPr>
        <p:spPr>
          <a:xfrm>
            <a:off x="717135" y="3302337"/>
            <a:ext cx="1702042" cy="461665"/>
          </a:xfrm>
          <a:prstGeom prst="rect">
            <a:avLst/>
          </a:prstGeom>
          <a:noFill/>
        </p:spPr>
        <p:txBody>
          <a:bodyPr wrap="square">
            <a:spAutoFit/>
          </a:bodyPr>
          <a:lstStyle/>
          <a:p>
            <a:pPr algn="ctr"/>
            <a:r>
              <a:rPr kumimoji="1" lang="en-US" altLang="ja-JP" sz="2400" b="1" dirty="0">
                <a:solidFill>
                  <a:schemeClr val="bg2"/>
                </a:solidFill>
                <a:latin typeface="Meiryo UI" panose="020B0604030504040204" pitchFamily="50" charset="-128"/>
                <a:ea typeface="Meiryo UI" panose="020B0604030504040204" pitchFamily="50" charset="-128"/>
              </a:rPr>
              <a:t>POINT</a:t>
            </a:r>
          </a:p>
        </p:txBody>
      </p:sp>
      <p:sp>
        <p:nvSpPr>
          <p:cNvPr id="41" name="正方形/長方形 40">
            <a:extLst>
              <a:ext uri="{FF2B5EF4-FFF2-40B4-BE49-F238E27FC236}">
                <a16:creationId xmlns:a16="http://schemas.microsoft.com/office/drawing/2014/main" id="{595C03CD-0291-4E1C-B8BA-26CF36424751}"/>
              </a:ext>
            </a:extLst>
          </p:cNvPr>
          <p:cNvSpPr/>
          <p:nvPr/>
        </p:nvSpPr>
        <p:spPr>
          <a:xfrm>
            <a:off x="970928" y="660011"/>
            <a:ext cx="753803" cy="7534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200" b="1" dirty="0">
                <a:solidFill>
                  <a:schemeClr val="bg1"/>
                </a:solidFill>
                <a:latin typeface="Meiryo UI" panose="020B0604030504040204" pitchFamily="50" charset="-128"/>
                <a:ea typeface="Meiryo UI" panose="020B0604030504040204" pitchFamily="50" charset="-128"/>
              </a:rPr>
              <a:t>2</a:t>
            </a:r>
          </a:p>
        </p:txBody>
      </p:sp>
      <p:sp>
        <p:nvSpPr>
          <p:cNvPr id="42" name="テキスト ボックス 41">
            <a:extLst>
              <a:ext uri="{FF2B5EF4-FFF2-40B4-BE49-F238E27FC236}">
                <a16:creationId xmlns:a16="http://schemas.microsoft.com/office/drawing/2014/main" id="{204F506A-3F16-43A4-BACF-091B3CC442E0}"/>
              </a:ext>
            </a:extLst>
          </p:cNvPr>
          <p:cNvSpPr txBox="1"/>
          <p:nvPr/>
        </p:nvSpPr>
        <p:spPr>
          <a:xfrm>
            <a:off x="883563" y="1574903"/>
            <a:ext cx="8031837" cy="1692771"/>
          </a:xfrm>
          <a:prstGeom prst="rect">
            <a:avLst/>
          </a:prstGeom>
          <a:noFill/>
        </p:spPr>
        <p:txBody>
          <a:bodyPr wrap="square">
            <a:spAutoFit/>
          </a:bodyPr>
          <a:lstStyle/>
          <a:p>
            <a:r>
              <a:rPr lang="ja-JP" altLang="en-US" sz="2400" b="1" dirty="0">
                <a:solidFill>
                  <a:schemeClr val="bg2"/>
                </a:solidFill>
                <a:latin typeface="Meiryo UI" panose="020B0604030504040204" pitchFamily="50" charset="-128"/>
                <a:ea typeface="Meiryo UI" panose="020B0604030504040204" pitchFamily="50" charset="-128"/>
              </a:rPr>
              <a:t>記載内容</a:t>
            </a:r>
            <a:endParaRPr lang="en-US" altLang="ja-JP" sz="2400" b="1" dirty="0">
              <a:solidFill>
                <a:schemeClr val="bg2"/>
              </a:solidFill>
              <a:latin typeface="Meiryo UI" panose="020B0604030504040204" pitchFamily="50" charset="-128"/>
              <a:ea typeface="Meiryo UI" panose="020B0604030504040204" pitchFamily="50" charset="-128"/>
            </a:endParaRPr>
          </a:p>
          <a:p>
            <a:r>
              <a:rPr lang="ja-JP" altLang="en-US" sz="2000" dirty="0">
                <a:solidFill>
                  <a:schemeClr val="bg2"/>
                </a:solidFill>
                <a:latin typeface="Meiryo UI" panose="020B0604030504040204" pitchFamily="50" charset="-128"/>
                <a:ea typeface="Meiryo UI" panose="020B0604030504040204" pitchFamily="50" charset="-128"/>
              </a:rPr>
              <a:t>■起業に向けた、項目ごとの実施機関、実施スケジュールを</a:t>
            </a:r>
            <a:endParaRPr lang="en-US" altLang="ja-JP" sz="2000" dirty="0">
              <a:solidFill>
                <a:schemeClr val="bg2"/>
              </a:solidFill>
              <a:latin typeface="Meiryo UI" panose="020B0604030504040204" pitchFamily="50" charset="-128"/>
              <a:ea typeface="Meiryo UI" panose="020B0604030504040204" pitchFamily="50" charset="-128"/>
            </a:endParaRPr>
          </a:p>
          <a:p>
            <a:r>
              <a:rPr lang="en-US" altLang="ja-JP" sz="2000" dirty="0">
                <a:solidFill>
                  <a:schemeClr val="bg2"/>
                </a:solidFill>
                <a:latin typeface="Meiryo UI" panose="020B0604030504040204" pitchFamily="50" charset="-128"/>
                <a:ea typeface="Meiryo UI" panose="020B0604030504040204" pitchFamily="50" charset="-128"/>
              </a:rPr>
              <a:t>   </a:t>
            </a:r>
            <a:r>
              <a:rPr lang="ja-JP" altLang="en-US" sz="2000" dirty="0">
                <a:solidFill>
                  <a:schemeClr val="bg2"/>
                </a:solidFill>
                <a:latin typeface="Meiryo UI" panose="020B0604030504040204" pitchFamily="50" charset="-128"/>
                <a:ea typeface="Meiryo UI" panose="020B0604030504040204" pitchFamily="50" charset="-128"/>
              </a:rPr>
              <a:t>記載してください。</a:t>
            </a:r>
          </a:p>
          <a:p>
            <a:r>
              <a:rPr lang="ja-JP" altLang="en-US" sz="2000" dirty="0">
                <a:solidFill>
                  <a:schemeClr val="bg2"/>
                </a:solidFill>
                <a:latin typeface="Meiryo UI" panose="020B0604030504040204" pitchFamily="50" charset="-128"/>
                <a:ea typeface="Meiryo UI" panose="020B0604030504040204" pitchFamily="50" charset="-128"/>
              </a:rPr>
              <a:t>■スケジュールは、各年度を四半期で分割して、各期間に実行する項目が</a:t>
            </a:r>
            <a:endParaRPr lang="en-US" altLang="ja-JP" sz="2000" dirty="0">
              <a:solidFill>
                <a:schemeClr val="bg2"/>
              </a:solidFill>
              <a:latin typeface="Meiryo UI" panose="020B0604030504040204" pitchFamily="50" charset="-128"/>
              <a:ea typeface="Meiryo UI" panose="020B0604030504040204" pitchFamily="50" charset="-128"/>
            </a:endParaRPr>
          </a:p>
          <a:p>
            <a:r>
              <a:rPr lang="en-US" altLang="ja-JP" sz="2000" dirty="0">
                <a:solidFill>
                  <a:schemeClr val="bg2"/>
                </a:solidFill>
                <a:latin typeface="Meiryo UI" panose="020B0604030504040204" pitchFamily="50" charset="-128"/>
                <a:ea typeface="Meiryo UI" panose="020B0604030504040204" pitchFamily="50" charset="-128"/>
              </a:rPr>
              <a:t>   </a:t>
            </a:r>
            <a:r>
              <a:rPr lang="ja-JP" altLang="en-US" sz="2000" dirty="0">
                <a:solidFill>
                  <a:schemeClr val="bg2"/>
                </a:solidFill>
                <a:latin typeface="Meiryo UI" panose="020B0604030504040204" pitchFamily="50" charset="-128"/>
                <a:ea typeface="Meiryo UI" panose="020B0604030504040204" pitchFamily="50" charset="-128"/>
              </a:rPr>
              <a:t>わかるように記載してください。</a:t>
            </a:r>
          </a:p>
        </p:txBody>
      </p:sp>
    </p:spTree>
    <p:extLst>
      <p:ext uri="{BB962C8B-B14F-4D97-AF65-F5344CB8AC3E}">
        <p14:creationId xmlns:p14="http://schemas.microsoft.com/office/powerpoint/2010/main" val="3492315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EC26FE-AAAD-4828-A1BB-A330E4DE0B44}"/>
              </a:ext>
            </a:extLst>
          </p:cNvPr>
          <p:cNvSpPr>
            <a:spLocks noGrp="1"/>
          </p:cNvSpPr>
          <p:nvPr>
            <p:ph type="title"/>
          </p:nvPr>
        </p:nvSpPr>
        <p:spPr/>
        <p:txBody>
          <a:bodyPr/>
          <a:lstStyle/>
          <a:p>
            <a:r>
              <a:rPr kumimoji="1" lang="en-US" altLang="ja-JP" sz="2800" b="1" dirty="0">
                <a:solidFill>
                  <a:srgbClr val="FF0000"/>
                </a:solidFill>
              </a:rPr>
              <a:t>【</a:t>
            </a:r>
            <a:r>
              <a:rPr kumimoji="1" lang="ja-JP" altLang="en-US" sz="2800" b="1" dirty="0">
                <a:solidFill>
                  <a:srgbClr val="FF0000"/>
                </a:solidFill>
              </a:rPr>
              <a:t>必須</a:t>
            </a:r>
            <a:r>
              <a:rPr kumimoji="1" lang="en-US" altLang="ja-JP" sz="2800" b="1" dirty="0">
                <a:solidFill>
                  <a:srgbClr val="FF0000"/>
                </a:solidFill>
              </a:rPr>
              <a:t>】</a:t>
            </a:r>
            <a:endParaRPr kumimoji="1" lang="ja-JP" altLang="en-US" sz="2800" b="1" dirty="0">
              <a:solidFill>
                <a:srgbClr val="FF0000"/>
              </a:solidFill>
            </a:endParaRPr>
          </a:p>
        </p:txBody>
      </p:sp>
      <p:sp>
        <p:nvSpPr>
          <p:cNvPr id="37" name="タイトル 1">
            <a:extLst>
              <a:ext uri="{FF2B5EF4-FFF2-40B4-BE49-F238E27FC236}">
                <a16:creationId xmlns:a16="http://schemas.microsoft.com/office/drawing/2014/main" id="{B6647533-B030-402A-AB7F-CC00712134F3}"/>
              </a:ext>
            </a:extLst>
          </p:cNvPr>
          <p:cNvSpPr txBox="1">
            <a:spLocks/>
          </p:cNvSpPr>
          <p:nvPr/>
        </p:nvSpPr>
        <p:spPr>
          <a:xfrm>
            <a:off x="-617631" y="571975"/>
            <a:ext cx="9652916" cy="75380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600" b="1" dirty="0">
                <a:solidFill>
                  <a:schemeClr val="bg2"/>
                </a:solidFill>
                <a:latin typeface="Meiryo UI" panose="020B0604030504040204" pitchFamily="50" charset="-128"/>
                <a:ea typeface="Meiryo UI" panose="020B0604030504040204" pitchFamily="50" charset="-128"/>
              </a:rPr>
              <a:t>チーム体制（１ページ）</a:t>
            </a:r>
          </a:p>
        </p:txBody>
      </p:sp>
      <p:sp>
        <p:nvSpPr>
          <p:cNvPr id="39" name="角丸四角形 6">
            <a:extLst>
              <a:ext uri="{FF2B5EF4-FFF2-40B4-BE49-F238E27FC236}">
                <a16:creationId xmlns:a16="http://schemas.microsoft.com/office/drawing/2014/main" id="{51DE157A-44C9-429D-BC8B-0F0BF10F0FC5}"/>
              </a:ext>
            </a:extLst>
          </p:cNvPr>
          <p:cNvSpPr/>
          <p:nvPr/>
        </p:nvSpPr>
        <p:spPr>
          <a:xfrm>
            <a:off x="970928" y="3764838"/>
            <a:ext cx="7715872" cy="1176697"/>
          </a:xfrm>
          <a:prstGeom prst="roundRect">
            <a:avLst>
              <a:gd name="adj" fmla="val 0"/>
            </a:avLst>
          </a:prstGeom>
          <a:solidFill>
            <a:srgbClr val="FFCD2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bg2"/>
                </a:solidFill>
                <a:latin typeface="Meiryo UI" panose="020B0604030504040204" pitchFamily="50" charset="-128"/>
                <a:ea typeface="Meiryo UI" panose="020B0604030504040204" pitchFamily="50" charset="-128"/>
              </a:rPr>
              <a:t>■各メンバーの役割や実績について説明があると、審査員も理解しやすく</a:t>
            </a:r>
            <a:endParaRPr lang="en-US" altLang="ja-JP" sz="2000" dirty="0">
              <a:solidFill>
                <a:schemeClr val="bg2"/>
              </a:solidFill>
              <a:latin typeface="Meiryo UI" panose="020B0604030504040204" pitchFamily="50" charset="-128"/>
              <a:ea typeface="Meiryo UI" panose="020B0604030504040204" pitchFamily="50" charset="-128"/>
            </a:endParaRPr>
          </a:p>
          <a:p>
            <a:r>
              <a:rPr lang="en-US" altLang="ja-JP" sz="2000" dirty="0">
                <a:solidFill>
                  <a:schemeClr val="bg2"/>
                </a:solidFill>
                <a:latin typeface="Meiryo UI" panose="020B0604030504040204" pitchFamily="50" charset="-128"/>
                <a:ea typeface="Meiryo UI" panose="020B0604030504040204" pitchFamily="50" charset="-128"/>
              </a:rPr>
              <a:t>   </a:t>
            </a:r>
            <a:r>
              <a:rPr lang="ja-JP" altLang="en-US" sz="2000" dirty="0">
                <a:solidFill>
                  <a:schemeClr val="bg2"/>
                </a:solidFill>
                <a:latin typeface="Meiryo UI" panose="020B0604030504040204" pitchFamily="50" charset="-128"/>
                <a:ea typeface="Meiryo UI" panose="020B0604030504040204" pitchFamily="50" charset="-128"/>
              </a:rPr>
              <a:t>なります。</a:t>
            </a:r>
          </a:p>
          <a:p>
            <a:r>
              <a:rPr lang="ja-JP" altLang="en-US" sz="2000" dirty="0">
                <a:solidFill>
                  <a:schemeClr val="bg2"/>
                </a:solidFill>
                <a:latin typeface="Meiryo UI" panose="020B0604030504040204" pitchFamily="50" charset="-128"/>
                <a:ea typeface="Meiryo UI" panose="020B0604030504040204" pitchFamily="50" charset="-128"/>
              </a:rPr>
              <a:t>■学外の協力機関なども記載いただいて構いません。</a:t>
            </a:r>
          </a:p>
        </p:txBody>
      </p:sp>
      <p:sp>
        <p:nvSpPr>
          <p:cNvPr id="40" name="テキスト ボックス 39">
            <a:extLst>
              <a:ext uri="{FF2B5EF4-FFF2-40B4-BE49-F238E27FC236}">
                <a16:creationId xmlns:a16="http://schemas.microsoft.com/office/drawing/2014/main" id="{55DE969C-607D-42CD-8F4D-92916462DCEC}"/>
              </a:ext>
            </a:extLst>
          </p:cNvPr>
          <p:cNvSpPr txBox="1"/>
          <p:nvPr/>
        </p:nvSpPr>
        <p:spPr>
          <a:xfrm>
            <a:off x="717135" y="3206190"/>
            <a:ext cx="1702042" cy="461665"/>
          </a:xfrm>
          <a:prstGeom prst="rect">
            <a:avLst/>
          </a:prstGeom>
          <a:noFill/>
        </p:spPr>
        <p:txBody>
          <a:bodyPr wrap="square">
            <a:spAutoFit/>
          </a:bodyPr>
          <a:lstStyle/>
          <a:p>
            <a:pPr algn="ctr"/>
            <a:r>
              <a:rPr kumimoji="1" lang="en-US" altLang="ja-JP" sz="2400" b="1" dirty="0">
                <a:solidFill>
                  <a:schemeClr val="bg2"/>
                </a:solidFill>
                <a:latin typeface="Meiryo UI" panose="020B0604030504040204" pitchFamily="50" charset="-128"/>
                <a:ea typeface="Meiryo UI" panose="020B0604030504040204" pitchFamily="50" charset="-128"/>
              </a:rPr>
              <a:t>POINT</a:t>
            </a:r>
          </a:p>
        </p:txBody>
      </p:sp>
      <p:sp>
        <p:nvSpPr>
          <p:cNvPr id="41" name="正方形/長方形 40">
            <a:extLst>
              <a:ext uri="{FF2B5EF4-FFF2-40B4-BE49-F238E27FC236}">
                <a16:creationId xmlns:a16="http://schemas.microsoft.com/office/drawing/2014/main" id="{595C03CD-0291-4E1C-B8BA-26CF36424751}"/>
              </a:ext>
            </a:extLst>
          </p:cNvPr>
          <p:cNvSpPr/>
          <p:nvPr/>
        </p:nvSpPr>
        <p:spPr>
          <a:xfrm>
            <a:off x="970928" y="660011"/>
            <a:ext cx="753803" cy="7534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chemeClr val="bg1"/>
                </a:solidFill>
                <a:latin typeface="Meiryo UI" panose="020B0604030504040204" pitchFamily="50" charset="-128"/>
                <a:ea typeface="Meiryo UI" panose="020B0604030504040204" pitchFamily="50" charset="-128"/>
              </a:rPr>
              <a:t>３</a:t>
            </a: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42" name="テキスト ボックス 41">
            <a:extLst>
              <a:ext uri="{FF2B5EF4-FFF2-40B4-BE49-F238E27FC236}">
                <a16:creationId xmlns:a16="http://schemas.microsoft.com/office/drawing/2014/main" id="{204F506A-3F16-43A4-BACF-091B3CC442E0}"/>
              </a:ext>
            </a:extLst>
          </p:cNvPr>
          <p:cNvSpPr txBox="1"/>
          <p:nvPr/>
        </p:nvSpPr>
        <p:spPr>
          <a:xfrm>
            <a:off x="812945" y="1699356"/>
            <a:ext cx="8031837" cy="1384995"/>
          </a:xfrm>
          <a:prstGeom prst="rect">
            <a:avLst/>
          </a:prstGeom>
          <a:noFill/>
        </p:spPr>
        <p:txBody>
          <a:bodyPr wrap="square">
            <a:spAutoFit/>
          </a:bodyPr>
          <a:lstStyle/>
          <a:p>
            <a:r>
              <a:rPr lang="ja-JP" altLang="en-US" sz="2400" b="1" dirty="0">
                <a:solidFill>
                  <a:schemeClr val="bg2"/>
                </a:solidFill>
                <a:latin typeface="Meiryo UI" panose="020B0604030504040204" pitchFamily="50" charset="-128"/>
                <a:ea typeface="Meiryo UI" panose="020B0604030504040204" pitchFamily="50" charset="-128"/>
              </a:rPr>
              <a:t>記載内容</a:t>
            </a:r>
            <a:endParaRPr lang="en-US" altLang="ja-JP" sz="2400" b="1" dirty="0">
              <a:solidFill>
                <a:schemeClr val="bg2"/>
              </a:solidFill>
              <a:latin typeface="Meiryo UI" panose="020B0604030504040204" pitchFamily="50" charset="-128"/>
              <a:ea typeface="Meiryo UI" panose="020B0604030504040204" pitchFamily="50" charset="-128"/>
            </a:endParaRPr>
          </a:p>
          <a:p>
            <a:r>
              <a:rPr lang="ja-JP" altLang="en-US" sz="2000" dirty="0">
                <a:solidFill>
                  <a:schemeClr val="bg2"/>
                </a:solidFill>
                <a:latin typeface="Meiryo UI" panose="020B0604030504040204" pitchFamily="50" charset="-128"/>
                <a:ea typeface="Meiryo UI" panose="020B0604030504040204" pitchFamily="50" charset="-128"/>
              </a:rPr>
              <a:t>■本件に主体的に関わるメンバーやチーム構成を記載ください。</a:t>
            </a:r>
          </a:p>
          <a:p>
            <a:r>
              <a:rPr lang="ja-JP" altLang="en-US" sz="2000" dirty="0">
                <a:solidFill>
                  <a:schemeClr val="bg2"/>
                </a:solidFill>
                <a:latin typeface="Meiryo UI" panose="020B0604030504040204" pitchFamily="50" charset="-128"/>
                <a:ea typeface="Meiryo UI" panose="020B0604030504040204" pitchFamily="50" charset="-128"/>
              </a:rPr>
              <a:t>■本件の研究開発から起業化に関係するチームメンバーについて具体的に</a:t>
            </a:r>
            <a:endParaRPr lang="en-US" altLang="ja-JP" sz="2000" dirty="0">
              <a:solidFill>
                <a:schemeClr val="bg2"/>
              </a:solidFill>
              <a:latin typeface="Meiryo UI" panose="020B0604030504040204" pitchFamily="50" charset="-128"/>
              <a:ea typeface="Meiryo UI" panose="020B0604030504040204" pitchFamily="50" charset="-128"/>
            </a:endParaRPr>
          </a:p>
          <a:p>
            <a:r>
              <a:rPr lang="en-US" altLang="ja-JP" sz="2000" dirty="0">
                <a:solidFill>
                  <a:schemeClr val="bg2"/>
                </a:solidFill>
                <a:latin typeface="Meiryo UI" panose="020B0604030504040204" pitchFamily="50" charset="-128"/>
                <a:ea typeface="Meiryo UI" panose="020B0604030504040204" pitchFamily="50" charset="-128"/>
              </a:rPr>
              <a:t>   </a:t>
            </a:r>
            <a:r>
              <a:rPr lang="ja-JP" altLang="en-US" sz="2000" dirty="0">
                <a:solidFill>
                  <a:schemeClr val="bg2"/>
                </a:solidFill>
                <a:latin typeface="Meiryo UI" panose="020B0604030504040204" pitchFamily="50" charset="-128"/>
                <a:ea typeface="Meiryo UI" panose="020B0604030504040204" pitchFamily="50" charset="-128"/>
              </a:rPr>
              <a:t>記載ください。</a:t>
            </a:r>
          </a:p>
        </p:txBody>
      </p:sp>
    </p:spTree>
    <p:extLst>
      <p:ext uri="{BB962C8B-B14F-4D97-AF65-F5344CB8AC3E}">
        <p14:creationId xmlns:p14="http://schemas.microsoft.com/office/powerpoint/2010/main" val="2317970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5" name="タイトル 1"/>
          <p:cNvSpPr txBox="1">
            <a:spLocks noGrp="1"/>
          </p:cNvSpPr>
          <p:nvPr>
            <p:ph idx="13"/>
          </p:nvPr>
        </p:nvSpPr>
        <p:spPr>
          <a:prstGeom prst="rect">
            <a:avLst/>
          </a:prstGeom>
        </p:spPr>
        <p:txBody>
          <a:bodyPr anchor="ctr">
            <a:normAutofit/>
          </a:bodyPr>
          <a:lstStyle>
            <a:lvl1pPr algn="l" defTabSz="914400" rtl="0" eaLnBrk="1" latinLnBrk="0" hangingPunct="1">
              <a:spcBef>
                <a:spcPct val="0"/>
              </a:spcBef>
              <a:buNone/>
              <a:defRPr kumimoji="1" sz="2200" kern="1200">
                <a:solidFill>
                  <a:schemeClr val="tx2"/>
                </a:solidFill>
                <a:latin typeface="+mj-lt"/>
                <a:ea typeface="+mj-ea"/>
                <a:cs typeface="+mj-cs"/>
              </a:defRPr>
            </a:lvl1pPr>
          </a:lstStyle>
          <a:p>
            <a:pPr algn="ctr"/>
            <a:r>
              <a:rPr lang="ja-JP" altLang="en-US" sz="3600" dirty="0">
                <a:solidFill>
                  <a:schemeClr val="bg2"/>
                </a:solidFill>
                <a:latin typeface="Meiryo UI" pitchFamily="50" charset="-128"/>
                <a:ea typeface="Meiryo UI" pitchFamily="50" charset="-128"/>
                <a:cs typeface="Meiryo UI" pitchFamily="50" charset="-128"/>
              </a:rPr>
              <a:t>以　上</a:t>
            </a:r>
          </a:p>
        </p:txBody>
      </p:sp>
    </p:spTree>
    <p:extLst>
      <p:ext uri="{BB962C8B-B14F-4D97-AF65-F5344CB8AC3E}">
        <p14:creationId xmlns:p14="http://schemas.microsoft.com/office/powerpoint/2010/main" val="2058814885"/>
      </p:ext>
    </p:extLst>
  </p:cSld>
  <p:clrMapOvr>
    <a:masterClrMapping/>
  </p:clrMapOvr>
</p:sld>
</file>

<file path=ppt/theme/theme1.xml><?xml version="1.0" encoding="utf-8"?>
<a:theme xmlns:a="http://schemas.openxmlformats.org/drawingml/2006/main" name="PPTテンプレート">
  <a:themeElements>
    <a:clrScheme name="HigoBank 1">
      <a:dk1>
        <a:srgbClr val="50646E"/>
      </a:dk1>
      <a:lt1>
        <a:srgbClr val="FFFFFF"/>
      </a:lt1>
      <a:dk2>
        <a:srgbClr val="007DAF"/>
      </a:dk2>
      <a:lt2>
        <a:srgbClr val="000000"/>
      </a:lt2>
      <a:accent1>
        <a:srgbClr val="556496"/>
      </a:accent1>
      <a:accent2>
        <a:srgbClr val="50AAD2"/>
      </a:accent2>
      <a:accent3>
        <a:srgbClr val="23A0AA"/>
      </a:accent3>
      <a:accent4>
        <a:srgbClr val="B4C328"/>
      </a:accent4>
      <a:accent5>
        <a:srgbClr val="DC821E"/>
      </a:accent5>
      <a:accent6>
        <a:srgbClr val="CD6487"/>
      </a:accent6>
      <a:hlink>
        <a:srgbClr val="007DAF"/>
      </a:hlink>
      <a:folHlink>
        <a:srgbClr val="DCDDDD"/>
      </a:folHlink>
    </a:clrScheme>
    <a:fontScheme name="HigoBank">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accent4">
            <a:lumMod val="60000"/>
            <a:lumOff val="40000"/>
          </a:schemeClr>
        </a:solidFill>
      </a:spPr>
      <a:bodyPr wrap="square" lIns="72000" tIns="18000" bIns="18000" rtlCol="0">
        <a:spAutoFit/>
      </a:bodyPr>
      <a:lstStyle>
        <a:defPPr algn="ctr">
          <a:defRPr kumimoji="1" sz="1300" b="1" dirty="0">
            <a:solidFill>
              <a:schemeClr val="bg2"/>
            </a:solidFill>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theme>
</file>

<file path=ppt/theme/theme2.xml><?xml version="1.0" encoding="utf-8"?>
<a:theme xmlns:a="http://schemas.openxmlformats.org/drawingml/2006/main" name="HB_ppt_lb_simple">
  <a:themeElements>
    <a:clrScheme name="HigoBank 1">
      <a:dk1>
        <a:srgbClr val="50646E"/>
      </a:dk1>
      <a:lt1>
        <a:srgbClr val="FFFFFF"/>
      </a:lt1>
      <a:dk2>
        <a:srgbClr val="007DAF"/>
      </a:dk2>
      <a:lt2>
        <a:srgbClr val="000000"/>
      </a:lt2>
      <a:accent1>
        <a:srgbClr val="556496"/>
      </a:accent1>
      <a:accent2>
        <a:srgbClr val="50AAD2"/>
      </a:accent2>
      <a:accent3>
        <a:srgbClr val="23A0AA"/>
      </a:accent3>
      <a:accent4>
        <a:srgbClr val="B4C328"/>
      </a:accent4>
      <a:accent5>
        <a:srgbClr val="DC821E"/>
      </a:accent5>
      <a:accent6>
        <a:srgbClr val="CD6487"/>
      </a:accent6>
      <a:hlink>
        <a:srgbClr val="007DAF"/>
      </a:hlink>
      <a:folHlink>
        <a:srgbClr val="DCDDDD"/>
      </a:folHlink>
    </a:clrScheme>
    <a:fontScheme name="HigoBank">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97DAF"/>
        </a:solidFill>
        <a:ln>
          <a:noFill/>
        </a:ln>
      </a:spPr>
      <a:bodyPr rtlCol="0" anchor="ctr"/>
      <a:lstStyle>
        <a:defPPr algn="ctr">
          <a:lnSpc>
            <a:spcPct val="110000"/>
          </a:lnSpc>
          <a:defRPr kumimoji="1" spc="110" dirty="0">
            <a:solidFill>
              <a:srgbClr val="50646E"/>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業務マニュアル等" ma:contentTypeID="0x010100E8B5F589B06774419538B1E1979BB24C0400AD19CE7E9810B442B31F8D50664E0F46" ma:contentTypeVersion="21" ma:contentTypeDescription="" ma:contentTypeScope="" ma:versionID="9e14e8d811e2ec088c1327fc47b5d63d">
  <xsd:schema xmlns:xsd="http://www.w3.org/2001/XMLSchema" xmlns:xs="http://www.w3.org/2001/XMLSchema" xmlns:p="http://schemas.microsoft.com/office/2006/metadata/properties" xmlns:ns2="15658573-3338-44c3-9741-bd2eb6f0d238" xmlns:ns4="1dbfa04f-8fb6-4bd5-89f8-4c74add7dcfb" targetNamespace="http://schemas.microsoft.com/office/2006/metadata/properties" ma:root="true" ma:fieldsID="437650211d100c0768bf2d40c451b5ee" ns2:_="" ns4:_="">
    <xsd:import namespace="15658573-3338-44c3-9741-bd2eb6f0d238"/>
    <xsd:import namespace="1dbfa04f-8fb6-4bd5-89f8-4c74add7dcfb"/>
    <xsd:element name="properties">
      <xsd:complexType>
        <xsd:sequence>
          <xsd:element name="documentManagement">
            <xsd:complexType>
              <xsd:all>
                <xsd:element ref="ns2:_dlc_DocId" minOccurs="0"/>
                <xsd:element ref="ns2:_dlc_DocIdUrl" minOccurs="0"/>
                <xsd:element ref="ns2:_dlc_DocIdPersistId" minOccurs="0"/>
                <xsd:element ref="ns2:CommonCategories"/>
                <xsd:element ref="ns2:CommonCategories_x003a_大分類" minOccurs="0"/>
                <xsd:element ref="ns2:CommonCategories_x003a_小分類" minOccurs="0"/>
                <xsd:element ref="ns2:CommonCategories_x003a_中分類" minOccurs="0"/>
                <xsd:element ref="ns2:JitsumuCategories"/>
                <xsd:element ref="ns2:JitsumuCategories_x003a_実務小分類" minOccurs="0"/>
                <xsd:element ref="ns2:JitsumuCategories_x003a_実務中分類" minOccurs="0"/>
                <xsd:element ref="ns2:ManualClass"/>
                <xsd:element ref="ns2:KakariClass"/>
                <xsd:element ref="ns2:DepartmentSection"/>
                <xsd:element ref="ns2:DepartmentSection_x003a_店番" minOccurs="0"/>
                <xsd:element ref="ns2:DepartmentSection_x003a_発行グループ" minOccurs="0"/>
                <xsd:element ref="ns2:DepartmentSection_x003a_発行部署" minOccurs="0"/>
                <xsd:element ref="ns2:DepartmentSection_x003a_発行グループ番号" minOccurs="0"/>
                <xsd:element ref="ns2:SendDate"/>
                <xsd:element ref="ns2:Approver" minOccurs="0"/>
                <xsd:element ref="ns4:_dlc_Exemp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658573-3338-44c3-9741-bd2eb6f0d238" elementFormDefault="qualified">
    <xsd:import namespace="http://schemas.microsoft.com/office/2006/documentManagement/types"/>
    <xsd:import namespace="http://schemas.microsoft.com/office/infopath/2007/PartnerControls"/>
    <xsd:element name="_dlc_DocId" ma:index="8" nillable="true" ma:displayName="ドキュメント ID 値" ma:description="このアイテムに割り当てられているドキュメント ID の値です。" ma:internalName="_dlc_DocId" ma:readOnly="true">
      <xsd:simpleType>
        <xsd:restriction base="dms:Text"/>
      </xsd:simpleType>
    </xsd:element>
    <xsd:element name="_dlc_DocIdUrl" ma:index="9" nillable="true" ma:displayName="ドキュメントID:" ma:description="このドキュメントへの常時接続リンクです。"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を保持" ma:description="追加時に ID を保持します。" ma:hidden="true" ma:internalName="_dlc_DocIdPersistId" ma:readOnly="true">
      <xsd:simpleType>
        <xsd:restriction base="dms:Boolean"/>
      </xsd:simpleType>
    </xsd:element>
    <xsd:element name="CommonCategories" ma:index="11" ma:displayName="共通分類" ma:description="文書内容に沿った分類を選択すること。" ma:list="{52c3e99f-387e-4869-9572-56024a59f510}" ma:internalName="CommonCategories" ma:showField="CommonCategories" ma:web="15658573-3338-44c3-9741-bd2eb6f0d238">
      <xsd:simpleType>
        <xsd:restriction base="dms:Lookup"/>
      </xsd:simpleType>
    </xsd:element>
    <xsd:element name="CommonCategories_x003a_大分類" ma:index="12" nillable="true" ma:displayName="大分類" ma:list="{52c3e99f-387e-4869-9572-56024a59f510}" ma:internalName="CommonCategories_x003A__x5927__x5206__x985e_" ma:readOnly="true" ma:showField="Category1" ma:web="15658573-3338-44c3-9741-bd2eb6f0d238">
      <xsd:simpleType>
        <xsd:restriction base="dms:Lookup"/>
      </xsd:simpleType>
    </xsd:element>
    <xsd:element name="CommonCategories_x003a_小分類" ma:index="13" nillable="true" ma:displayName="小分類" ma:list="{52c3e99f-387e-4869-9572-56024a59f510}" ma:internalName="CommonCategories_x003A__x5c0f__x5206__x985e_" ma:readOnly="true" ma:showField="Category3" ma:web="15658573-3338-44c3-9741-bd2eb6f0d238">
      <xsd:simpleType>
        <xsd:restriction base="dms:Lookup"/>
      </xsd:simpleType>
    </xsd:element>
    <xsd:element name="CommonCategories_x003a_中分類" ma:index="14" nillable="true" ma:displayName="中分類" ma:list="{52c3e99f-387e-4869-9572-56024a59f510}" ma:internalName="CommonCategories_x003A__x4e2d__x5206__x985e_" ma:readOnly="true" ma:showField="Category2" ma:web="15658573-3338-44c3-9741-bd2eb6f0d238">
      <xsd:simpleType>
        <xsd:restriction base="dms:Lookup"/>
      </xsd:simpleType>
    </xsd:element>
    <xsd:element name="JitsumuCategories" ma:index="15" ma:displayName="実務分類" ma:description="文書内容に沿った実務分類を選択すること。" ma:list="{ebf7cfa7-8030-42e1-a1ab-21d0b9b37465}" ma:internalName="JitsumuCategories" ma:showField="JitsumuCategories" ma:web="15658573-3338-44c3-9741-bd2eb6f0d238">
      <xsd:simpleType>
        <xsd:restriction base="dms:Lookup"/>
      </xsd:simpleType>
    </xsd:element>
    <xsd:element name="JitsumuCategories_x003a_実務小分類" ma:index="16" nillable="true" ma:displayName="実務小分類" ma:list="{ebf7cfa7-8030-42e1-a1ab-21d0b9b37465}" ma:internalName="JitsumuCategories_x003A__x5b9f__x52d9__x5c0f__x5206__x985e_" ma:readOnly="true" ma:showField="JitsumuCategory2" ma:web="15658573-3338-44c3-9741-bd2eb6f0d238">
      <xsd:simpleType>
        <xsd:restriction base="dms:Lookup"/>
      </xsd:simpleType>
    </xsd:element>
    <xsd:element name="JitsumuCategories_x003a_実務中分類" ma:index="17" nillable="true" ma:displayName="実務中分類" ma:list="{ebf7cfa7-8030-42e1-a1ab-21d0b9b37465}" ma:internalName="JitsumuCategories_x003A__x5b9f__x52d9__x4e2d__x5206__x985e_" ma:readOnly="true" ma:showField="JitsumuCategory1" ma:web="15658573-3338-44c3-9741-bd2eb6f0d238">
      <xsd:simpleType>
        <xsd:restriction base="dms:Lookup"/>
      </xsd:simpleType>
    </xsd:element>
    <xsd:element name="ManualClass" ma:index="18" ma:displayName="業務マニュアル区分" ma:format="Dropdown" ma:internalName="ManualClass">
      <xsd:simpleType>
        <xsd:restriction base="dms:Choice">
          <xsd:enumeration value="コード表・早見表・ツール"/>
          <xsd:enumeration value="取扱補足・フロー・記入例"/>
          <xsd:enumeration value="操作説明"/>
          <xsd:enumeration value="用語・目次リンク・Ｑ＆Ａ"/>
          <xsd:enumeration value="研修・勉強会資料"/>
          <xsd:enumeration value="その他資料"/>
        </xsd:restriction>
      </xsd:simpleType>
    </xsd:element>
    <xsd:element name="KakariClass" ma:index="19" ma:displayName="係区分" ma:format="Dropdown" ma:internalName="KakariClass">
      <xsd:simpleType>
        <xsd:restriction base="dms:Choice">
          <xsd:enumeration value="行内共通"/>
          <xsd:enumeration value="本部"/>
          <xsd:enumeration value="係共通"/>
          <xsd:enumeration value="業務係"/>
          <xsd:enumeration value="融資係"/>
          <xsd:enumeration value="渉外係"/>
        </xsd:restriction>
      </xsd:simpleType>
    </xsd:element>
    <xsd:element name="DepartmentSection" ma:index="20" ma:displayName="発行部署グループ" ma:description="自部署を選択すること。" ma:list="{57735641-eede-4ba9-a932-29da18a7389a}" ma:internalName="DepartmentSection" ma:showField="HakkouTenGroup" ma:web="15658573-3338-44c3-9741-bd2eb6f0d238">
      <xsd:simpleType>
        <xsd:restriction base="dms:Lookup"/>
      </xsd:simpleType>
    </xsd:element>
    <xsd:element name="DepartmentSection_x003a_店番" ma:index="21" nillable="true" ma:displayName="店番" ma:list="{57735641-eede-4ba9-a932-29da18a7389a}" ma:internalName="DepartmentSection_x003A__x5e97__x756a_" ma:readOnly="true" ma:showField="BranchNo" ma:web="15658573-3338-44c3-9741-bd2eb6f0d238">
      <xsd:simpleType>
        <xsd:restriction base="dms:Lookup"/>
      </xsd:simpleType>
    </xsd:element>
    <xsd:element name="DepartmentSection_x003a_発行グループ" ma:index="22" nillable="true" ma:displayName="発行グループ" ma:list="{57735641-eede-4ba9-a932-29da18a7389a}" ma:internalName="DepartmentSection_x003A__x767a__x884c__x30b0__x30eb__x30fc__x30d7_" ma:readOnly="true" ma:showField="Section" ma:web="15658573-3338-44c3-9741-bd2eb6f0d238">
      <xsd:simpleType>
        <xsd:restriction base="dms:Lookup"/>
      </xsd:simpleType>
    </xsd:element>
    <xsd:element name="DepartmentSection_x003a_発行部署" ma:index="23" nillable="true" ma:displayName="発行部署" ma:list="{57735641-eede-4ba9-a932-29da18a7389a}" ma:internalName="DepartmentSection_x003A__x767a__x884c__x90e8__x7f72_" ma:readOnly="true" ma:showField="Department" ma:web="15658573-3338-44c3-9741-bd2eb6f0d238">
      <xsd:simpleType>
        <xsd:restriction base="dms:Lookup"/>
      </xsd:simpleType>
    </xsd:element>
    <xsd:element name="DepartmentSection_x003a_発行グループ番号" ma:index="24" nillable="true" ma:displayName="発行グループ番号" ma:list="{57735641-eede-4ba9-a932-29da18a7389a}" ma:internalName="DepartmentSection_x003A__x767a__x884c__x30b0__x30eb__x30fc__x30d7__x756a__x53f7_" ma:readOnly="true" ma:showField="SectionNo" ma:web="15658573-3338-44c3-9741-bd2eb6f0d238">
      <xsd:simpleType>
        <xsd:restriction base="dms:Lookup"/>
      </xsd:simpleType>
    </xsd:element>
    <xsd:element name="SendDate" ma:index="25" ma:displayName="発信日" ma:default="[today]" ma:description="「本日の文書」に掲示する日付を入力すること。" ma:format="DateOnly" ma:internalName="SendDate">
      <xsd:simpleType>
        <xsd:restriction base="dms:DateTime"/>
      </xsd:simpleType>
    </xsd:element>
    <xsd:element name="Approver" ma:index="26" nillable="true" ma:displayName="承認者" ma:hidden="true" ma:list="UserInfo" ma:SharePointGroup="0" ma:internalName="Approv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bfa04f-8fb6-4bd5-89f8-4c74add7dcfb" elementFormDefault="qualified">
    <xsd:import namespace="http://schemas.microsoft.com/office/2006/documentManagement/types"/>
    <xsd:import namespace="http://schemas.microsoft.com/office/infopath/2007/PartnerControls"/>
    <xsd:element name="_dlc_Exempt" ma:index="28" nillable="true" ma:displayName="ポリシー適用除外" ma:description="" ma:hidden="true" ma:internalName="_dlc_Exempt"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p:Policy xmlns:p="office.server.policy" id="a5b39320-d59f-4fa4-b283-915667d4dd11" local="false">
  <p:Name>文書管理ポリシー</p:Name>
  <p:Description>ドキュメントに対して監査を行う</p:Description>
  <p:Statement/>
  <p:PolicyItems>
    <p:PolicyItem featureId="Microsoft.Office.RecordsManagement.PolicyFeatures.PolicyAudit" staticId="0x010100E8B5F589B06774419538B1E1979BB24C0400AD19CE7E9810B442B31F8D50664E0F46|1757814118" UniqueId="bc513f53-95c1-41b0-8a9c-40e7d71c758e">
      <p:Name>監査</p:Name>
      <p:Description>ドキュメントおよびリスト アイテムに対するユーザーの操作を監査し、監査ログに記録します。</p:Description>
      <p:CustomData>
        <Audit>
          <Update/>
          <CheckInOut/>
          <MoveCopy/>
          <DeleteRestore/>
        </Audit>
      </p:CustomData>
    </p:PolicyItem>
  </p:PolicyItems>
</p:Policy>
</file>

<file path=customXml/item5.xml><?xml version="1.0" encoding="utf-8"?>
<p:properties xmlns:p="http://schemas.microsoft.com/office/2006/metadata/properties" xmlns:xsi="http://www.w3.org/2001/XMLSchema-instance" xmlns:pc="http://schemas.microsoft.com/office/infopath/2007/PartnerControls">
  <documentManagement>
    <Approver xmlns="15658573-3338-44c3-9741-bd2eb6f0d238">
      <UserInfo>
        <DisplayName>渕上 一茂</DisplayName>
        <AccountId>2254</AccountId>
        <AccountType/>
      </UserInfo>
    </Approver>
    <JitsumuCategories xmlns="15658573-3338-44c3-9741-bd2eb6f0d238">256</JitsumuCategories>
    <KakariClass xmlns="15658573-3338-44c3-9741-bd2eb6f0d238">本部</KakariClass>
    <DepartmentSection xmlns="15658573-3338-44c3-9741-bd2eb6f0d238">2</DepartmentSection>
    <CommonCategories xmlns="15658573-3338-44c3-9741-bd2eb6f0d238">5</CommonCategories>
    <_dlc_DocId xmlns="15658573-3338-44c3-9741-bd2eb6f0d238">V2H32FNX2MX4-55-25694</_dlc_DocId>
    <_dlc_Exempt xmlns="1dbfa04f-8fb6-4bd5-89f8-4c74add7dcfb">false</_dlc_Exempt>
    <SendDate xmlns="15658573-3338-44c3-9741-bd2eb6f0d238">2018-08-20T15:00:00+00:00</SendDate>
    <_dlc_DocIdPersistId xmlns="15658573-3338-44c3-9741-bd2eb6f0d238">false</_dlc_DocIdPersistId>
    <ManualClass xmlns="15658573-3338-44c3-9741-bd2eb6f0d238">コード表・早見表・ツール</ManualClass>
    <_dlc_DocIdUrl xmlns="15658573-3338-44c3-9741-bd2eb6f0d238">
      <Url>http://scspwb00/sites/DocsManage/_layouts/15/DocIdRedir.aspx?ID=V2H32FNX2MX4-55-25694</Url>
      <Description>V2H32FNX2MX4-55-25694</Description>
    </_dlc_DocIdUrl>
  </documentManagement>
</p:properties>
</file>

<file path=customXml/itemProps1.xml><?xml version="1.0" encoding="utf-8"?>
<ds:datastoreItem xmlns:ds="http://schemas.openxmlformats.org/officeDocument/2006/customXml" ds:itemID="{0801058B-727A-4278-9480-3E013596584A}">
  <ds:schemaRefs>
    <ds:schemaRef ds:uri="http://schemas.microsoft.com/sharepoint/v3/contenttype/forms"/>
  </ds:schemaRefs>
</ds:datastoreItem>
</file>

<file path=customXml/itemProps2.xml><?xml version="1.0" encoding="utf-8"?>
<ds:datastoreItem xmlns:ds="http://schemas.openxmlformats.org/officeDocument/2006/customXml" ds:itemID="{86BA730D-1AA7-4D25-A044-1EF44F50CC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658573-3338-44c3-9741-bd2eb6f0d238"/>
    <ds:schemaRef ds:uri="1dbfa04f-8fb6-4bd5-89f8-4c74add7dc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71020F-5857-4DC1-AFDA-276561160684}">
  <ds:schemaRefs>
    <ds:schemaRef ds:uri="http://schemas.microsoft.com/sharepoint/events"/>
  </ds:schemaRefs>
</ds:datastoreItem>
</file>

<file path=customXml/itemProps4.xml><?xml version="1.0" encoding="utf-8"?>
<ds:datastoreItem xmlns:ds="http://schemas.openxmlformats.org/officeDocument/2006/customXml" ds:itemID="{6BC83071-5863-4886-9696-46A34506CD97}">
  <ds:schemaRefs>
    <ds:schemaRef ds:uri="office.server.policy"/>
  </ds:schemaRefs>
</ds:datastoreItem>
</file>

<file path=customXml/itemProps5.xml><?xml version="1.0" encoding="utf-8"?>
<ds:datastoreItem xmlns:ds="http://schemas.openxmlformats.org/officeDocument/2006/customXml" ds:itemID="{CB3F95CF-DD50-462A-AD45-E607911ABCF1}">
  <ds:schemaRefs>
    <ds:schemaRef ds:uri="http://purl.org/dc/dcmitype/"/>
    <ds:schemaRef ds:uri="http://schemas.microsoft.com/office/2006/metadata/properties"/>
    <ds:schemaRef ds:uri="http://purl.org/dc/elements/1.1/"/>
    <ds:schemaRef ds:uri="http://www.w3.org/XML/1998/namespace"/>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1dbfa04f-8fb6-4bd5-89f8-4c74add7dcfb"/>
    <ds:schemaRef ds:uri="15658573-3338-44c3-9741-bd2eb6f0d238"/>
  </ds:schemaRefs>
</ds:datastoreItem>
</file>

<file path=docProps/app.xml><?xml version="1.0" encoding="utf-8"?>
<Properties xmlns="http://schemas.openxmlformats.org/officeDocument/2006/extended-properties" xmlns:vt="http://schemas.openxmlformats.org/officeDocument/2006/docPropsVTypes">
  <Template>PPTテンプレート</Template>
  <TotalTime>6848</TotalTime>
  <Words>381</Words>
  <Application>Microsoft Office PowerPoint</Application>
  <PresentationFormat>画面に合わせる (16:9)</PresentationFormat>
  <Paragraphs>59</Paragraphs>
  <Slides>6</Slides>
  <Notes>6</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6</vt:i4>
      </vt:variant>
    </vt:vector>
  </HeadingPairs>
  <TitlesOfParts>
    <vt:vector size="14" baseType="lpstr">
      <vt:lpstr>Meiryo UI</vt:lpstr>
      <vt:lpstr>ＭＳ Ｐゴシック</vt:lpstr>
      <vt:lpstr>ヒラギノ角ゴ ProN W3</vt:lpstr>
      <vt:lpstr>Arial</vt:lpstr>
      <vt:lpstr>Calibri</vt:lpstr>
      <vt:lpstr>Wingdings</vt:lpstr>
      <vt:lpstr>PPTテンプレート</vt:lpstr>
      <vt:lpstr>HB_ppt_lb_simple</vt:lpstr>
      <vt:lpstr>PowerPoint プレゼンテーション</vt:lpstr>
      <vt:lpstr>PowerPoint プレゼンテーション</vt:lpstr>
      <vt:lpstr>【必須】</vt:lpstr>
      <vt:lpstr>【必須】</vt:lpstr>
      <vt:lpstr>【必須】</vt:lpstr>
      <vt:lpstr>PowerPoint プレゼンテーション</vt:lpstr>
    </vt:vector>
  </TitlesOfParts>
  <Company>肥後銀行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6年間の実績まとめ</dc:title>
  <dc:creator>山本 晃輔</dc:creator>
  <cp:lastModifiedBy>松尾 太郎</cp:lastModifiedBy>
  <cp:revision>384</cp:revision>
  <cp:lastPrinted>2024-10-09T23:10:36Z</cp:lastPrinted>
  <dcterms:created xsi:type="dcterms:W3CDTF">2022-05-30T04:43:33Z</dcterms:created>
  <dcterms:modified xsi:type="dcterms:W3CDTF">2026-09-09T22:19:14Z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発信部署">
    <vt:lpwstr>総合企画部</vt:lpwstr>
  </property>
  <property fmtid="{D5CDD505-2E9C-101B-9397-08002B2CF9AE}" pid="3" name="TaikoClass">
    <vt:lpwstr/>
  </property>
  <property fmtid="{D5CDD505-2E9C-101B-9397-08002B2CF9AE}" pid="4" name="DocumentNo">
    <vt:lpwstr/>
  </property>
  <property fmtid="{D5CDD505-2E9C-101B-9397-08002B2CF9AE}" pid="5" name="Order">
    <vt:r8>570800</vt:r8>
  </property>
  <property fmtid="{D5CDD505-2E9C-101B-9397-08002B2CF9AE}" pid="6" name="利用者区分">
    <vt:lpwstr>本部用</vt:lpwstr>
  </property>
  <property fmtid="{D5CDD505-2E9C-101B-9397-08002B2CF9AE}" pid="7" name="発信日付">
    <vt:filetime>2014-11-26T15:00:00Z</vt:filetime>
  </property>
  <property fmtid="{D5CDD505-2E9C-101B-9397-08002B2CF9AE}" pid="8" name="ファイルパス">
    <vt:lpwstr>/HigoDocs/Manual/DocLib/18.行内情報（本部専用）/(27)その他/経営会議プレゼン様式（審議用）.pptx</vt:lpwstr>
  </property>
  <property fmtid="{D5CDD505-2E9C-101B-9397-08002B2CF9AE}" pid="9" name="KeisuClass">
    <vt:lpwstr/>
  </property>
  <property fmtid="{D5CDD505-2E9C-101B-9397-08002B2CF9AE}" pid="10" name="xd_Signature">
    <vt:bool>false</vt:bool>
  </property>
  <property fmtid="{D5CDD505-2E9C-101B-9397-08002B2CF9AE}" pid="11" name="xd_ProgID">
    <vt:lpwstr/>
  </property>
  <property fmtid="{D5CDD505-2E9C-101B-9397-08002B2CF9AE}" pid="12" name="ContentTypeId">
    <vt:lpwstr>0x010100E8B5F589B06774419538B1E1979BB24C0400AD19CE7E9810B442B31F8D50664E0F46</vt:lpwstr>
  </property>
  <property fmtid="{D5CDD505-2E9C-101B-9397-08002B2CF9AE}" pid="13" name="TemplateUrl">
    <vt:lpwstr/>
  </property>
  <property fmtid="{D5CDD505-2E9C-101B-9397-08002B2CF9AE}" pid="14" name="表示要否">
    <vt:lpwstr/>
  </property>
  <property fmtid="{D5CDD505-2E9C-101B-9397-08002B2CF9AE}" pid="15" name="承認者">
    <vt:lpwstr>42837</vt:lpwstr>
  </property>
  <property fmtid="{D5CDD505-2E9C-101B-9397-08002B2CF9AE}" pid="16" name="_dlc_DocIdItemGuid">
    <vt:lpwstr>1b026054-0196-484b-8759-6794dda6435d</vt:lpwstr>
  </property>
  <property fmtid="{D5CDD505-2E9C-101B-9397-08002B2CF9AE}" pid="17" name="文書区分">
    <vt:lpwstr>業務マニュアル</vt:lpwstr>
  </property>
  <property fmtid="{D5CDD505-2E9C-101B-9397-08002B2CF9AE}" pid="18" name="KinriMarketClass">
    <vt:lpwstr/>
  </property>
  <property fmtid="{D5CDD505-2E9C-101B-9397-08002B2CF9AE}" pid="19" name="GyoushuClass">
    <vt:lpwstr/>
  </property>
  <property fmtid="{D5CDD505-2E9C-101B-9397-08002B2CF9AE}" pid="20" name="JouhouClass">
    <vt:lpwstr/>
  </property>
  <property fmtid="{D5CDD505-2E9C-101B-9397-08002B2CF9AE}" pid="21" name="DocumentClass">
    <vt:lpwstr/>
  </property>
</Properties>
</file>